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4"/>
  </p:notesMasterIdLst>
  <p:handoutMasterIdLst>
    <p:handoutMasterId r:id="rId125"/>
  </p:handoutMasterIdLst>
  <p:sldIdLst>
    <p:sldId id="436" r:id="rId2"/>
    <p:sldId id="379" r:id="rId3"/>
    <p:sldId id="385" r:id="rId4"/>
    <p:sldId id="602" r:id="rId5"/>
    <p:sldId id="517" r:id="rId6"/>
    <p:sldId id="518" r:id="rId7"/>
    <p:sldId id="533" r:id="rId8"/>
    <p:sldId id="534" r:id="rId9"/>
    <p:sldId id="535" r:id="rId10"/>
    <p:sldId id="563" r:id="rId11"/>
    <p:sldId id="567" r:id="rId12"/>
    <p:sldId id="568" r:id="rId13"/>
    <p:sldId id="569" r:id="rId14"/>
    <p:sldId id="570" r:id="rId15"/>
    <p:sldId id="521" r:id="rId16"/>
    <p:sldId id="519" r:id="rId17"/>
    <p:sldId id="603" r:id="rId18"/>
    <p:sldId id="492" r:id="rId19"/>
    <p:sldId id="490" r:id="rId20"/>
    <p:sldId id="516" r:id="rId21"/>
    <p:sldId id="491" r:id="rId22"/>
    <p:sldId id="494" r:id="rId23"/>
    <p:sldId id="493" r:id="rId24"/>
    <p:sldId id="495" r:id="rId25"/>
    <p:sldId id="496" r:id="rId26"/>
    <p:sldId id="515" r:id="rId27"/>
    <p:sldId id="497" r:id="rId28"/>
    <p:sldId id="498" r:id="rId29"/>
    <p:sldId id="499" r:id="rId30"/>
    <p:sldId id="500" r:id="rId31"/>
    <p:sldId id="501" r:id="rId32"/>
    <p:sldId id="502" r:id="rId33"/>
    <p:sldId id="503" r:id="rId34"/>
    <p:sldId id="504" r:id="rId35"/>
    <p:sldId id="505" r:id="rId36"/>
    <p:sldId id="507" r:id="rId37"/>
    <p:sldId id="506" r:id="rId38"/>
    <p:sldId id="508" r:id="rId39"/>
    <p:sldId id="509" r:id="rId40"/>
    <p:sldId id="510" r:id="rId41"/>
    <p:sldId id="511" r:id="rId42"/>
    <p:sldId id="512" r:id="rId43"/>
    <p:sldId id="513" r:id="rId44"/>
    <p:sldId id="514" r:id="rId45"/>
    <p:sldId id="573" r:id="rId46"/>
    <p:sldId id="574" r:id="rId47"/>
    <p:sldId id="575" r:id="rId48"/>
    <p:sldId id="576" r:id="rId49"/>
    <p:sldId id="579" r:id="rId50"/>
    <p:sldId id="578" r:id="rId51"/>
    <p:sldId id="572" r:id="rId52"/>
    <p:sldId id="610" r:id="rId53"/>
    <p:sldId id="611" r:id="rId54"/>
    <p:sldId id="526" r:id="rId55"/>
    <p:sldId id="613" r:id="rId56"/>
    <p:sldId id="523" r:id="rId57"/>
    <p:sldId id="554" r:id="rId58"/>
    <p:sldId id="524" r:id="rId59"/>
    <p:sldId id="536" r:id="rId60"/>
    <p:sldId id="423" r:id="rId61"/>
    <p:sldId id="461" r:id="rId62"/>
    <p:sldId id="458" r:id="rId63"/>
    <p:sldId id="604" r:id="rId64"/>
    <p:sldId id="468" r:id="rId65"/>
    <p:sldId id="465" r:id="rId66"/>
    <p:sldId id="464" r:id="rId67"/>
    <p:sldId id="467" r:id="rId68"/>
    <p:sldId id="466" r:id="rId69"/>
    <p:sldId id="469" r:id="rId70"/>
    <p:sldId id="487" r:id="rId71"/>
    <p:sldId id="470" r:id="rId72"/>
    <p:sldId id="471" r:id="rId73"/>
    <p:sldId id="527" r:id="rId74"/>
    <p:sldId id="472" r:id="rId75"/>
    <p:sldId id="488" r:id="rId76"/>
    <p:sldId id="473" r:id="rId77"/>
    <p:sldId id="474" r:id="rId78"/>
    <p:sldId id="475" r:id="rId79"/>
    <p:sldId id="476" r:id="rId80"/>
    <p:sldId id="477" r:id="rId81"/>
    <p:sldId id="478" r:id="rId82"/>
    <p:sldId id="479" r:id="rId83"/>
    <p:sldId id="480" r:id="rId84"/>
    <p:sldId id="481" r:id="rId85"/>
    <p:sldId id="482" r:id="rId86"/>
    <p:sldId id="564" r:id="rId87"/>
    <p:sldId id="542" r:id="rId88"/>
    <p:sldId id="543" r:id="rId89"/>
    <p:sldId id="586" r:id="rId90"/>
    <p:sldId id="544" r:id="rId91"/>
    <p:sldId id="545" r:id="rId92"/>
    <p:sldId id="546" r:id="rId93"/>
    <p:sldId id="553" r:id="rId94"/>
    <p:sldId id="617" r:id="rId95"/>
    <p:sldId id="483" r:id="rId96"/>
    <p:sldId id="484" r:id="rId97"/>
    <p:sldId id="486" r:id="rId98"/>
    <p:sldId id="598" r:id="rId99"/>
    <p:sldId id="599" r:id="rId100"/>
    <p:sldId id="600" r:id="rId101"/>
    <p:sldId id="601" r:id="rId102"/>
    <p:sldId id="559" r:id="rId103"/>
    <p:sldId id="614" r:id="rId104"/>
    <p:sldId id="560" r:id="rId105"/>
    <p:sldId id="615" r:id="rId106"/>
    <p:sldId id="407" r:id="rId107"/>
    <p:sldId id="387" r:id="rId108"/>
    <p:sldId id="622" r:id="rId109"/>
    <p:sldId id="571" r:id="rId110"/>
    <p:sldId id="561" r:id="rId111"/>
    <p:sldId id="410" r:id="rId112"/>
    <p:sldId id="562" r:id="rId113"/>
    <p:sldId id="411" r:id="rId114"/>
    <p:sldId id="619" r:id="rId115"/>
    <p:sldId id="583" r:id="rId116"/>
    <p:sldId id="584" r:id="rId117"/>
    <p:sldId id="585" r:id="rId118"/>
    <p:sldId id="587" r:id="rId119"/>
    <p:sldId id="616" r:id="rId120"/>
    <p:sldId id="621" r:id="rId121"/>
    <p:sldId id="417" r:id="rId122"/>
    <p:sldId id="529" r:id="rId123"/>
  </p:sldIdLst>
  <p:sldSz cx="9144000" cy="6858000" type="screen4x3"/>
  <p:notesSz cx="6858000" cy="9117013"/>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800000"/>
    <a:srgbClr val="000099"/>
    <a:srgbClr val="0000CC"/>
    <a:srgbClr val="000066"/>
    <a:srgbClr val="FF3300"/>
    <a:srgbClr val="FF6600"/>
    <a:srgbClr val="0099CC"/>
    <a:srgbClr val="FAD10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52" autoAdjust="0"/>
    <p:restoredTop sz="90929"/>
  </p:normalViewPr>
  <p:slideViewPr>
    <p:cSldViewPr>
      <p:cViewPr varScale="1">
        <p:scale>
          <a:sx n="74" d="100"/>
          <a:sy n="74" d="100"/>
        </p:scale>
        <p:origin x="-28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3458"/>
    </p:cViewPr>
  </p:sorterViewPr>
  <p:notesViewPr>
    <p:cSldViewPr>
      <p:cViewPr varScale="1">
        <p:scale>
          <a:sx n="63" d="100"/>
          <a:sy n="63" d="100"/>
        </p:scale>
        <p:origin x="-1542" y="-108"/>
      </p:cViewPr>
      <p:guideLst>
        <p:guide orient="horz" pos="2871"/>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notesMaster" Target="notesMasters/notesMaster1.xml"/><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2971800" cy="4556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7587" name="Rectangle 3"/>
          <p:cNvSpPr>
            <a:spLocks noGrp="1" noChangeArrowheads="1"/>
          </p:cNvSpPr>
          <p:nvPr>
            <p:ph type="dt" sz="quarter" idx="1"/>
          </p:nvPr>
        </p:nvSpPr>
        <p:spPr bwMode="auto">
          <a:xfrm>
            <a:off x="3886200" y="0"/>
            <a:ext cx="2971800" cy="4556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7588" name="Rectangle 4"/>
          <p:cNvSpPr>
            <a:spLocks noGrp="1" noChangeArrowheads="1"/>
          </p:cNvSpPr>
          <p:nvPr>
            <p:ph type="ftr" sz="quarter" idx="2"/>
          </p:nvPr>
        </p:nvSpPr>
        <p:spPr bwMode="auto">
          <a:xfrm>
            <a:off x="0" y="8661400"/>
            <a:ext cx="2971800" cy="4556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7589" name="Rectangle 5"/>
          <p:cNvSpPr>
            <a:spLocks noGrp="1" noChangeArrowheads="1"/>
          </p:cNvSpPr>
          <p:nvPr>
            <p:ph type="sldNum" sz="quarter" idx="3"/>
          </p:nvPr>
        </p:nvSpPr>
        <p:spPr bwMode="auto">
          <a:xfrm>
            <a:off x="3886200" y="8661400"/>
            <a:ext cx="2971800" cy="4556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5A3475B-F0AD-4D3D-8A73-1F14F69D5961}"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962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31076" name="Rectangle 4"/>
          <p:cNvSpPr>
            <a:spLocks noGrp="1" noRot="1" noChangeAspect="1" noChangeArrowheads="1" noTextEdit="1"/>
          </p:cNvSpPr>
          <p:nvPr>
            <p:ph type="sldImg" idx="2"/>
          </p:nvPr>
        </p:nvSpPr>
        <p:spPr bwMode="auto">
          <a:xfrm>
            <a:off x="1144588" y="685800"/>
            <a:ext cx="4572000" cy="3429000"/>
          </a:xfrm>
          <a:prstGeom prst="rect">
            <a:avLst/>
          </a:prstGeom>
          <a:noFill/>
          <a:ln w="9525">
            <a:solidFill>
              <a:srgbClr val="000000"/>
            </a:solidFill>
            <a:miter lim="800000"/>
            <a:headEnd/>
            <a:tailEnd/>
          </a:ln>
        </p:spPr>
      </p:sp>
      <p:sp>
        <p:nvSpPr>
          <p:cNvPr id="962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62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962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7879D97-145B-457C-BF5D-4365D32F251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endParaRPr lang="en-US" smtClean="0"/>
          </a:p>
        </p:txBody>
      </p:sp>
      <p:sp>
        <p:nvSpPr>
          <p:cNvPr id="132100" name="Slide Number Placeholder 3"/>
          <p:cNvSpPr>
            <a:spLocks noGrp="1"/>
          </p:cNvSpPr>
          <p:nvPr>
            <p:ph type="sldNum" sz="quarter" idx="5"/>
          </p:nvPr>
        </p:nvSpPr>
        <p:spPr>
          <a:noFill/>
        </p:spPr>
        <p:txBody>
          <a:bodyPr/>
          <a:lstStyle/>
          <a:p>
            <a:fld id="{889720FA-180E-4CE6-87E8-0C655AA581DF}"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endParaRPr lang="en-US" smtClean="0"/>
          </a:p>
        </p:txBody>
      </p:sp>
      <p:sp>
        <p:nvSpPr>
          <p:cNvPr id="141316" name="Slide Number Placeholder 3"/>
          <p:cNvSpPr>
            <a:spLocks noGrp="1"/>
          </p:cNvSpPr>
          <p:nvPr>
            <p:ph type="sldNum" sz="quarter" idx="5"/>
          </p:nvPr>
        </p:nvSpPr>
        <p:spPr>
          <a:noFill/>
        </p:spPr>
        <p:txBody>
          <a:bodyPr/>
          <a:lstStyle/>
          <a:p>
            <a:fld id="{8D119774-BB62-439D-A3EE-76B47B5E23E0}" type="slidenum">
              <a:rPr lang="en-US" smtClean="0"/>
              <a:pPr/>
              <a:t>10</a:t>
            </a:fld>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ln/>
        </p:spPr>
      </p:sp>
      <p:sp>
        <p:nvSpPr>
          <p:cNvPr id="233475" name="Notes Placeholder 2"/>
          <p:cNvSpPr>
            <a:spLocks noGrp="1"/>
          </p:cNvSpPr>
          <p:nvPr>
            <p:ph type="body" idx="1"/>
          </p:nvPr>
        </p:nvSpPr>
        <p:spPr>
          <a:noFill/>
          <a:ln/>
        </p:spPr>
        <p:txBody>
          <a:bodyPr/>
          <a:lstStyle/>
          <a:p>
            <a:endParaRPr lang="en-US" smtClean="0"/>
          </a:p>
        </p:txBody>
      </p:sp>
      <p:sp>
        <p:nvSpPr>
          <p:cNvPr id="233476" name="Slide Number Placeholder 3"/>
          <p:cNvSpPr>
            <a:spLocks noGrp="1"/>
          </p:cNvSpPr>
          <p:nvPr>
            <p:ph type="sldNum" sz="quarter" idx="5"/>
          </p:nvPr>
        </p:nvSpPr>
        <p:spPr>
          <a:noFill/>
        </p:spPr>
        <p:txBody>
          <a:bodyPr/>
          <a:lstStyle/>
          <a:p>
            <a:fld id="{4C95A0BF-327B-4059-AF5B-F5B348011331}" type="slidenum">
              <a:rPr lang="en-US" smtClean="0"/>
              <a:pPr/>
              <a:t>100</a:t>
            </a:fld>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p:spPr>
        <p:txBody>
          <a:bodyPr/>
          <a:lstStyle/>
          <a:p>
            <a:endParaRPr lang="en-US" smtClean="0"/>
          </a:p>
        </p:txBody>
      </p:sp>
      <p:sp>
        <p:nvSpPr>
          <p:cNvPr id="234500" name="Slide Number Placeholder 3"/>
          <p:cNvSpPr>
            <a:spLocks noGrp="1"/>
          </p:cNvSpPr>
          <p:nvPr>
            <p:ph type="sldNum" sz="quarter" idx="5"/>
          </p:nvPr>
        </p:nvSpPr>
        <p:spPr>
          <a:noFill/>
        </p:spPr>
        <p:txBody>
          <a:bodyPr/>
          <a:lstStyle/>
          <a:p>
            <a:fld id="{9E1F91A9-3A70-41B2-831F-91CB4B77CE8A}" type="slidenum">
              <a:rPr lang="en-US" smtClean="0"/>
              <a:pPr/>
              <a:t>101</a:t>
            </a:fld>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p:spPr>
        <p:txBody>
          <a:bodyPr/>
          <a:lstStyle/>
          <a:p>
            <a:endParaRPr lang="en-US" smtClean="0"/>
          </a:p>
        </p:txBody>
      </p:sp>
      <p:sp>
        <p:nvSpPr>
          <p:cNvPr id="235524" name="Slide Number Placeholder 3"/>
          <p:cNvSpPr>
            <a:spLocks noGrp="1"/>
          </p:cNvSpPr>
          <p:nvPr>
            <p:ph type="sldNum" sz="quarter" idx="5"/>
          </p:nvPr>
        </p:nvSpPr>
        <p:spPr>
          <a:noFill/>
        </p:spPr>
        <p:txBody>
          <a:bodyPr/>
          <a:lstStyle/>
          <a:p>
            <a:fld id="{41958BDA-1EC7-48FC-8C7E-59D9EB1F807D}" type="slidenum">
              <a:rPr lang="en-US" smtClean="0"/>
              <a:pPr/>
              <a:t>102</a:t>
            </a:fld>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p:spPr>
        <p:txBody>
          <a:bodyPr/>
          <a:lstStyle/>
          <a:p>
            <a:endParaRPr lang="en-US" smtClean="0"/>
          </a:p>
        </p:txBody>
      </p:sp>
      <p:sp>
        <p:nvSpPr>
          <p:cNvPr id="236548" name="Slide Number Placeholder 3"/>
          <p:cNvSpPr>
            <a:spLocks noGrp="1"/>
          </p:cNvSpPr>
          <p:nvPr>
            <p:ph type="sldNum" sz="quarter" idx="5"/>
          </p:nvPr>
        </p:nvSpPr>
        <p:spPr>
          <a:noFill/>
        </p:spPr>
        <p:txBody>
          <a:bodyPr/>
          <a:lstStyle/>
          <a:p>
            <a:fld id="{14EAAD68-949D-44AF-AA0E-C5CFA26318EB}" type="slidenum">
              <a:rPr lang="en-US" smtClean="0"/>
              <a:pPr/>
              <a:t>103</a:t>
            </a:fld>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p:spPr>
        <p:txBody>
          <a:bodyPr/>
          <a:lstStyle/>
          <a:p>
            <a:endParaRPr lang="en-US" smtClean="0"/>
          </a:p>
        </p:txBody>
      </p:sp>
      <p:sp>
        <p:nvSpPr>
          <p:cNvPr id="237572" name="Slide Number Placeholder 3"/>
          <p:cNvSpPr>
            <a:spLocks noGrp="1"/>
          </p:cNvSpPr>
          <p:nvPr>
            <p:ph type="sldNum" sz="quarter" idx="5"/>
          </p:nvPr>
        </p:nvSpPr>
        <p:spPr>
          <a:noFill/>
        </p:spPr>
        <p:txBody>
          <a:bodyPr/>
          <a:lstStyle/>
          <a:p>
            <a:fld id="{C729C190-C162-467D-9B27-F8408FE82CA8}" type="slidenum">
              <a:rPr lang="en-US" smtClean="0"/>
              <a:pPr/>
              <a:t>104</a:t>
            </a:fld>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noFill/>
          <a:ln/>
        </p:spPr>
        <p:txBody>
          <a:bodyPr/>
          <a:lstStyle/>
          <a:p>
            <a:endParaRPr lang="en-US" smtClean="0"/>
          </a:p>
        </p:txBody>
      </p:sp>
      <p:sp>
        <p:nvSpPr>
          <p:cNvPr id="238596" name="Slide Number Placeholder 3"/>
          <p:cNvSpPr>
            <a:spLocks noGrp="1"/>
          </p:cNvSpPr>
          <p:nvPr>
            <p:ph type="sldNum" sz="quarter" idx="5"/>
          </p:nvPr>
        </p:nvSpPr>
        <p:spPr>
          <a:noFill/>
        </p:spPr>
        <p:txBody>
          <a:bodyPr/>
          <a:lstStyle/>
          <a:p>
            <a:fld id="{15E2CF39-237C-45DE-AAEC-2BE496B8495C}" type="slidenum">
              <a:rPr lang="en-US" smtClean="0"/>
              <a:pPr/>
              <a:t>105</a:t>
            </a:fld>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p:spPr>
        <p:txBody>
          <a:bodyPr/>
          <a:lstStyle/>
          <a:p>
            <a:endParaRPr lang="en-US" smtClean="0"/>
          </a:p>
        </p:txBody>
      </p:sp>
      <p:sp>
        <p:nvSpPr>
          <p:cNvPr id="239620" name="Slide Number Placeholder 3"/>
          <p:cNvSpPr>
            <a:spLocks noGrp="1"/>
          </p:cNvSpPr>
          <p:nvPr>
            <p:ph type="sldNum" sz="quarter" idx="5"/>
          </p:nvPr>
        </p:nvSpPr>
        <p:spPr>
          <a:noFill/>
        </p:spPr>
        <p:txBody>
          <a:bodyPr/>
          <a:lstStyle/>
          <a:p>
            <a:fld id="{4BE7A608-3D6E-44F6-A49E-3C875BD09D81}" type="slidenum">
              <a:rPr lang="en-US" smtClean="0"/>
              <a:pPr/>
              <a:t>106</a:t>
            </a:fld>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p:spPr>
        <p:txBody>
          <a:bodyPr/>
          <a:lstStyle/>
          <a:p>
            <a:endParaRPr lang="en-US" smtClean="0"/>
          </a:p>
        </p:txBody>
      </p:sp>
      <p:sp>
        <p:nvSpPr>
          <p:cNvPr id="240644" name="Slide Number Placeholder 3"/>
          <p:cNvSpPr>
            <a:spLocks noGrp="1"/>
          </p:cNvSpPr>
          <p:nvPr>
            <p:ph type="sldNum" sz="quarter" idx="5"/>
          </p:nvPr>
        </p:nvSpPr>
        <p:spPr>
          <a:noFill/>
        </p:spPr>
        <p:txBody>
          <a:bodyPr/>
          <a:lstStyle/>
          <a:p>
            <a:fld id="{F5B58E6E-F04D-414D-8DEC-D469414197A1}" type="slidenum">
              <a:rPr lang="en-US" smtClean="0"/>
              <a:pPr/>
              <a:t>107</a:t>
            </a:fld>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p:spPr>
        <p:txBody>
          <a:bodyPr/>
          <a:lstStyle/>
          <a:p>
            <a:endParaRPr lang="en-US" smtClean="0"/>
          </a:p>
        </p:txBody>
      </p:sp>
      <p:sp>
        <p:nvSpPr>
          <p:cNvPr id="241668" name="Slide Number Placeholder 3"/>
          <p:cNvSpPr>
            <a:spLocks noGrp="1"/>
          </p:cNvSpPr>
          <p:nvPr>
            <p:ph type="sldNum" sz="quarter" idx="5"/>
          </p:nvPr>
        </p:nvSpPr>
        <p:spPr>
          <a:noFill/>
        </p:spPr>
        <p:txBody>
          <a:bodyPr/>
          <a:lstStyle/>
          <a:p>
            <a:fld id="{902DA553-AEAF-4AF5-BA04-052D19098C36}" type="slidenum">
              <a:rPr lang="en-US" smtClean="0"/>
              <a:pPr/>
              <a:t>108</a:t>
            </a:fld>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p:spPr>
        <p:txBody>
          <a:bodyPr/>
          <a:lstStyle/>
          <a:p>
            <a:endParaRPr lang="en-US" smtClean="0"/>
          </a:p>
        </p:txBody>
      </p:sp>
      <p:sp>
        <p:nvSpPr>
          <p:cNvPr id="242692" name="Slide Number Placeholder 3"/>
          <p:cNvSpPr>
            <a:spLocks noGrp="1"/>
          </p:cNvSpPr>
          <p:nvPr>
            <p:ph type="sldNum" sz="quarter" idx="5"/>
          </p:nvPr>
        </p:nvSpPr>
        <p:spPr>
          <a:noFill/>
        </p:spPr>
        <p:txBody>
          <a:bodyPr/>
          <a:lstStyle/>
          <a:p>
            <a:fld id="{CC607535-BD26-4F94-81AB-6E380A6E5BF0}" type="slidenum">
              <a:rPr lang="en-US" smtClean="0"/>
              <a:pPr/>
              <a:t>109</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endParaRPr lang="en-US" smtClean="0"/>
          </a:p>
        </p:txBody>
      </p:sp>
      <p:sp>
        <p:nvSpPr>
          <p:cNvPr id="142340" name="Slide Number Placeholder 3"/>
          <p:cNvSpPr>
            <a:spLocks noGrp="1"/>
          </p:cNvSpPr>
          <p:nvPr>
            <p:ph type="sldNum" sz="quarter" idx="5"/>
          </p:nvPr>
        </p:nvSpPr>
        <p:spPr>
          <a:noFill/>
        </p:spPr>
        <p:txBody>
          <a:bodyPr/>
          <a:lstStyle/>
          <a:p>
            <a:fld id="{68ED2790-BFD5-4DBC-BA5C-656399DE0C24}" type="slidenum">
              <a:rPr lang="en-US" smtClean="0"/>
              <a:pPr/>
              <a:t>11</a:t>
            </a:fld>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a:ln/>
        </p:spPr>
      </p:sp>
      <p:sp>
        <p:nvSpPr>
          <p:cNvPr id="243715" name="Notes Placeholder 2"/>
          <p:cNvSpPr>
            <a:spLocks noGrp="1"/>
          </p:cNvSpPr>
          <p:nvPr>
            <p:ph type="body" idx="1"/>
          </p:nvPr>
        </p:nvSpPr>
        <p:spPr>
          <a:noFill/>
          <a:ln/>
        </p:spPr>
        <p:txBody>
          <a:bodyPr/>
          <a:lstStyle/>
          <a:p>
            <a:endParaRPr lang="en-US" smtClean="0"/>
          </a:p>
        </p:txBody>
      </p:sp>
      <p:sp>
        <p:nvSpPr>
          <p:cNvPr id="243716" name="Slide Number Placeholder 3"/>
          <p:cNvSpPr>
            <a:spLocks noGrp="1"/>
          </p:cNvSpPr>
          <p:nvPr>
            <p:ph type="sldNum" sz="quarter" idx="5"/>
          </p:nvPr>
        </p:nvSpPr>
        <p:spPr>
          <a:noFill/>
        </p:spPr>
        <p:txBody>
          <a:bodyPr/>
          <a:lstStyle/>
          <a:p>
            <a:fld id="{855E2A70-4111-4786-BBBB-319D335E80C1}" type="slidenum">
              <a:rPr lang="en-US" smtClean="0"/>
              <a:pPr/>
              <a:t>110</a:t>
            </a:fld>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ln/>
        </p:spPr>
      </p:sp>
      <p:sp>
        <p:nvSpPr>
          <p:cNvPr id="244739" name="Notes Placeholder 2"/>
          <p:cNvSpPr>
            <a:spLocks noGrp="1"/>
          </p:cNvSpPr>
          <p:nvPr>
            <p:ph type="body" idx="1"/>
          </p:nvPr>
        </p:nvSpPr>
        <p:spPr>
          <a:noFill/>
          <a:ln/>
        </p:spPr>
        <p:txBody>
          <a:bodyPr/>
          <a:lstStyle/>
          <a:p>
            <a:endParaRPr lang="en-US" smtClean="0"/>
          </a:p>
        </p:txBody>
      </p:sp>
      <p:sp>
        <p:nvSpPr>
          <p:cNvPr id="244740" name="Slide Number Placeholder 3"/>
          <p:cNvSpPr>
            <a:spLocks noGrp="1"/>
          </p:cNvSpPr>
          <p:nvPr>
            <p:ph type="sldNum" sz="quarter" idx="5"/>
          </p:nvPr>
        </p:nvSpPr>
        <p:spPr>
          <a:noFill/>
        </p:spPr>
        <p:txBody>
          <a:bodyPr/>
          <a:lstStyle/>
          <a:p>
            <a:fld id="{44845DB4-1E7B-4878-A16F-BB01D1CF1442}" type="slidenum">
              <a:rPr lang="en-US" smtClean="0"/>
              <a:pPr/>
              <a:t>111</a:t>
            </a:fld>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ln/>
        </p:spPr>
      </p:sp>
      <p:sp>
        <p:nvSpPr>
          <p:cNvPr id="245763" name="Notes Placeholder 2"/>
          <p:cNvSpPr>
            <a:spLocks noGrp="1"/>
          </p:cNvSpPr>
          <p:nvPr>
            <p:ph type="body" idx="1"/>
          </p:nvPr>
        </p:nvSpPr>
        <p:spPr>
          <a:noFill/>
          <a:ln/>
        </p:spPr>
        <p:txBody>
          <a:bodyPr/>
          <a:lstStyle/>
          <a:p>
            <a:endParaRPr lang="en-US" smtClean="0"/>
          </a:p>
        </p:txBody>
      </p:sp>
      <p:sp>
        <p:nvSpPr>
          <p:cNvPr id="245764" name="Slide Number Placeholder 3"/>
          <p:cNvSpPr>
            <a:spLocks noGrp="1"/>
          </p:cNvSpPr>
          <p:nvPr>
            <p:ph type="sldNum" sz="quarter" idx="5"/>
          </p:nvPr>
        </p:nvSpPr>
        <p:spPr>
          <a:noFill/>
        </p:spPr>
        <p:txBody>
          <a:bodyPr/>
          <a:lstStyle/>
          <a:p>
            <a:fld id="{2BF56F90-42D0-4EFB-8470-3EA21EBC7A1C}" type="slidenum">
              <a:rPr lang="en-US" smtClean="0"/>
              <a:pPr/>
              <a:t>112</a:t>
            </a:fld>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ln/>
        </p:spPr>
        <p:txBody>
          <a:bodyPr/>
          <a:lstStyle/>
          <a:p>
            <a:endParaRPr lang="en-US" smtClean="0"/>
          </a:p>
        </p:txBody>
      </p:sp>
      <p:sp>
        <p:nvSpPr>
          <p:cNvPr id="246788" name="Slide Number Placeholder 3"/>
          <p:cNvSpPr>
            <a:spLocks noGrp="1"/>
          </p:cNvSpPr>
          <p:nvPr>
            <p:ph type="sldNum" sz="quarter" idx="5"/>
          </p:nvPr>
        </p:nvSpPr>
        <p:spPr>
          <a:noFill/>
        </p:spPr>
        <p:txBody>
          <a:bodyPr/>
          <a:lstStyle/>
          <a:p>
            <a:fld id="{6C12E64F-996D-4DE1-888E-B2D2DF219193}" type="slidenum">
              <a:rPr lang="en-US" smtClean="0"/>
              <a:pPr/>
              <a:t>113</a:t>
            </a:fld>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p:spPr>
        <p:txBody>
          <a:bodyPr/>
          <a:lstStyle/>
          <a:p>
            <a:endParaRPr lang="en-US" smtClean="0"/>
          </a:p>
        </p:txBody>
      </p:sp>
      <p:sp>
        <p:nvSpPr>
          <p:cNvPr id="247812" name="Slide Number Placeholder 3"/>
          <p:cNvSpPr>
            <a:spLocks noGrp="1"/>
          </p:cNvSpPr>
          <p:nvPr>
            <p:ph type="sldNum" sz="quarter" idx="5"/>
          </p:nvPr>
        </p:nvSpPr>
        <p:spPr>
          <a:noFill/>
        </p:spPr>
        <p:txBody>
          <a:bodyPr/>
          <a:lstStyle/>
          <a:p>
            <a:fld id="{591397FC-3C51-4A18-8655-BA25D6EE80AA}" type="slidenum">
              <a:rPr lang="en-US" smtClean="0"/>
              <a:pPr/>
              <a:t>114</a:t>
            </a:fld>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p:spPr>
        <p:txBody>
          <a:bodyPr/>
          <a:lstStyle/>
          <a:p>
            <a:endParaRPr lang="en-US" smtClean="0"/>
          </a:p>
        </p:txBody>
      </p:sp>
      <p:sp>
        <p:nvSpPr>
          <p:cNvPr id="249860" name="Slide Number Placeholder 3"/>
          <p:cNvSpPr>
            <a:spLocks noGrp="1"/>
          </p:cNvSpPr>
          <p:nvPr>
            <p:ph type="sldNum" sz="quarter" idx="5"/>
          </p:nvPr>
        </p:nvSpPr>
        <p:spPr>
          <a:noFill/>
        </p:spPr>
        <p:txBody>
          <a:bodyPr/>
          <a:lstStyle/>
          <a:p>
            <a:fld id="{3ACAD751-702E-48D4-A75B-C9D0DD13A20D}" type="slidenum">
              <a:rPr lang="en-US" smtClean="0"/>
              <a:pPr/>
              <a:t>115</a:t>
            </a:fld>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p:spPr>
        <p:txBody>
          <a:bodyPr/>
          <a:lstStyle/>
          <a:p>
            <a:endParaRPr lang="en-US" smtClean="0"/>
          </a:p>
        </p:txBody>
      </p:sp>
      <p:sp>
        <p:nvSpPr>
          <p:cNvPr id="250884" name="Slide Number Placeholder 3"/>
          <p:cNvSpPr>
            <a:spLocks noGrp="1"/>
          </p:cNvSpPr>
          <p:nvPr>
            <p:ph type="sldNum" sz="quarter" idx="5"/>
          </p:nvPr>
        </p:nvSpPr>
        <p:spPr>
          <a:noFill/>
        </p:spPr>
        <p:txBody>
          <a:bodyPr/>
          <a:lstStyle/>
          <a:p>
            <a:fld id="{01509ACE-FA89-4017-8F92-3A34D8963602}" type="slidenum">
              <a:rPr lang="en-US" smtClean="0"/>
              <a:pPr/>
              <a:t>116</a:t>
            </a:fld>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p:spPr>
        <p:txBody>
          <a:bodyPr/>
          <a:lstStyle/>
          <a:p>
            <a:endParaRPr lang="en-US" smtClean="0"/>
          </a:p>
        </p:txBody>
      </p:sp>
      <p:sp>
        <p:nvSpPr>
          <p:cNvPr id="251908" name="Slide Number Placeholder 3"/>
          <p:cNvSpPr>
            <a:spLocks noGrp="1"/>
          </p:cNvSpPr>
          <p:nvPr>
            <p:ph type="sldNum" sz="quarter" idx="5"/>
          </p:nvPr>
        </p:nvSpPr>
        <p:spPr>
          <a:noFill/>
        </p:spPr>
        <p:txBody>
          <a:bodyPr/>
          <a:lstStyle/>
          <a:p>
            <a:fld id="{233A7188-1E66-475F-B353-45AF3FE2D686}" type="slidenum">
              <a:rPr lang="en-US" smtClean="0"/>
              <a:pPr/>
              <a:t>117</a:t>
            </a:fld>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p:spPr>
        <p:txBody>
          <a:bodyPr/>
          <a:lstStyle/>
          <a:p>
            <a:endParaRPr lang="en-US" smtClean="0"/>
          </a:p>
        </p:txBody>
      </p:sp>
      <p:sp>
        <p:nvSpPr>
          <p:cNvPr id="252932" name="Slide Number Placeholder 3"/>
          <p:cNvSpPr>
            <a:spLocks noGrp="1"/>
          </p:cNvSpPr>
          <p:nvPr>
            <p:ph type="sldNum" sz="quarter" idx="5"/>
          </p:nvPr>
        </p:nvSpPr>
        <p:spPr>
          <a:noFill/>
        </p:spPr>
        <p:txBody>
          <a:bodyPr/>
          <a:lstStyle/>
          <a:p>
            <a:fld id="{F3CEE83B-E749-44BF-AA24-B866E4BDEA11}" type="slidenum">
              <a:rPr lang="en-US" smtClean="0"/>
              <a:pPr/>
              <a:t>118</a:t>
            </a:fld>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p:spPr>
        <p:txBody>
          <a:bodyPr/>
          <a:lstStyle/>
          <a:p>
            <a:endParaRPr lang="en-US" smtClean="0"/>
          </a:p>
        </p:txBody>
      </p:sp>
      <p:sp>
        <p:nvSpPr>
          <p:cNvPr id="253956" name="Slide Number Placeholder 3"/>
          <p:cNvSpPr>
            <a:spLocks noGrp="1"/>
          </p:cNvSpPr>
          <p:nvPr>
            <p:ph type="sldNum" sz="quarter" idx="5"/>
          </p:nvPr>
        </p:nvSpPr>
        <p:spPr>
          <a:noFill/>
        </p:spPr>
        <p:txBody>
          <a:bodyPr/>
          <a:lstStyle/>
          <a:p>
            <a:fld id="{76586322-ADD1-4918-B422-D0B7DFA64236}" type="slidenum">
              <a:rPr lang="en-US" smtClean="0"/>
              <a:pPr/>
              <a:t>119</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p:spPr>
        <p:txBody>
          <a:bodyPr/>
          <a:lstStyle/>
          <a:p>
            <a:endParaRPr lang="en-US" smtClean="0"/>
          </a:p>
        </p:txBody>
      </p:sp>
      <p:sp>
        <p:nvSpPr>
          <p:cNvPr id="143364" name="Slide Number Placeholder 3"/>
          <p:cNvSpPr>
            <a:spLocks noGrp="1"/>
          </p:cNvSpPr>
          <p:nvPr>
            <p:ph type="sldNum" sz="quarter" idx="5"/>
          </p:nvPr>
        </p:nvSpPr>
        <p:spPr>
          <a:noFill/>
        </p:spPr>
        <p:txBody>
          <a:bodyPr/>
          <a:lstStyle/>
          <a:p>
            <a:fld id="{190F2F59-C0EC-469F-B762-464870860C50}" type="slidenum">
              <a:rPr lang="en-US" smtClean="0"/>
              <a:pPr/>
              <a:t>12</a:t>
            </a:fld>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p:spPr>
        <p:txBody>
          <a:bodyPr/>
          <a:lstStyle/>
          <a:p>
            <a:endParaRPr lang="en-US" smtClean="0"/>
          </a:p>
        </p:txBody>
      </p:sp>
      <p:sp>
        <p:nvSpPr>
          <p:cNvPr id="254980" name="Slide Number Placeholder 3"/>
          <p:cNvSpPr>
            <a:spLocks noGrp="1"/>
          </p:cNvSpPr>
          <p:nvPr>
            <p:ph type="sldNum" sz="quarter" idx="5"/>
          </p:nvPr>
        </p:nvSpPr>
        <p:spPr>
          <a:noFill/>
        </p:spPr>
        <p:txBody>
          <a:bodyPr/>
          <a:lstStyle/>
          <a:p>
            <a:fld id="{12FA7A80-555A-4988-8B12-3F65ECB404F0}" type="slidenum">
              <a:rPr lang="en-US" smtClean="0"/>
              <a:pPr/>
              <a:t>120</a:t>
            </a:fld>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p:spPr>
        <p:txBody>
          <a:bodyPr/>
          <a:lstStyle/>
          <a:p>
            <a:endParaRPr lang="en-US" smtClean="0"/>
          </a:p>
        </p:txBody>
      </p:sp>
      <p:sp>
        <p:nvSpPr>
          <p:cNvPr id="256004" name="Slide Number Placeholder 3"/>
          <p:cNvSpPr>
            <a:spLocks noGrp="1"/>
          </p:cNvSpPr>
          <p:nvPr>
            <p:ph type="sldNum" sz="quarter" idx="5"/>
          </p:nvPr>
        </p:nvSpPr>
        <p:spPr>
          <a:noFill/>
        </p:spPr>
        <p:txBody>
          <a:bodyPr/>
          <a:lstStyle/>
          <a:p>
            <a:fld id="{97388AF4-FB42-4E53-8BB3-D78B9832D6B5}" type="slidenum">
              <a:rPr lang="en-US" smtClean="0"/>
              <a:pPr/>
              <a:t>121</a:t>
            </a:fld>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p:spPr>
        <p:txBody>
          <a:bodyPr/>
          <a:lstStyle/>
          <a:p>
            <a:endParaRPr lang="en-US" smtClean="0"/>
          </a:p>
        </p:txBody>
      </p:sp>
      <p:sp>
        <p:nvSpPr>
          <p:cNvPr id="257028" name="Slide Number Placeholder 3"/>
          <p:cNvSpPr>
            <a:spLocks noGrp="1"/>
          </p:cNvSpPr>
          <p:nvPr>
            <p:ph type="sldNum" sz="quarter" idx="5"/>
          </p:nvPr>
        </p:nvSpPr>
        <p:spPr>
          <a:noFill/>
        </p:spPr>
        <p:txBody>
          <a:bodyPr/>
          <a:lstStyle/>
          <a:p>
            <a:fld id="{C9DF7E3C-2261-4E21-BA25-B10A11F9F059}" type="slidenum">
              <a:rPr lang="en-US" smtClean="0"/>
              <a:pPr/>
              <a:t>122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en-US" smtClean="0"/>
          </a:p>
        </p:txBody>
      </p:sp>
      <p:sp>
        <p:nvSpPr>
          <p:cNvPr id="144388" name="Slide Number Placeholder 3"/>
          <p:cNvSpPr>
            <a:spLocks noGrp="1"/>
          </p:cNvSpPr>
          <p:nvPr>
            <p:ph type="sldNum" sz="quarter" idx="5"/>
          </p:nvPr>
        </p:nvSpPr>
        <p:spPr>
          <a:noFill/>
        </p:spPr>
        <p:txBody>
          <a:bodyPr/>
          <a:lstStyle/>
          <a:p>
            <a:fld id="{20F12AA7-F443-4339-AC88-E13CEDC5E15E}"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endParaRPr lang="en-US" smtClean="0"/>
          </a:p>
        </p:txBody>
      </p:sp>
      <p:sp>
        <p:nvSpPr>
          <p:cNvPr id="145412" name="Slide Number Placeholder 3"/>
          <p:cNvSpPr>
            <a:spLocks noGrp="1"/>
          </p:cNvSpPr>
          <p:nvPr>
            <p:ph type="sldNum" sz="quarter" idx="5"/>
          </p:nvPr>
        </p:nvSpPr>
        <p:spPr>
          <a:noFill/>
        </p:spPr>
        <p:txBody>
          <a:bodyPr/>
          <a:lstStyle/>
          <a:p>
            <a:fld id="{EE282064-B705-49E1-8F52-58EA7280D035}"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p:spPr>
        <p:txBody>
          <a:bodyPr/>
          <a:lstStyle/>
          <a:p>
            <a:endParaRPr lang="en-US" smtClean="0"/>
          </a:p>
        </p:txBody>
      </p:sp>
      <p:sp>
        <p:nvSpPr>
          <p:cNvPr id="146436" name="Slide Number Placeholder 3"/>
          <p:cNvSpPr>
            <a:spLocks noGrp="1"/>
          </p:cNvSpPr>
          <p:nvPr>
            <p:ph type="sldNum" sz="quarter" idx="5"/>
          </p:nvPr>
        </p:nvSpPr>
        <p:spPr>
          <a:noFill/>
        </p:spPr>
        <p:txBody>
          <a:bodyPr/>
          <a:lstStyle/>
          <a:p>
            <a:fld id="{C65BF4FA-B1CD-4BC9-A5E7-01551FFFBE06}"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endParaRPr lang="en-US" smtClean="0"/>
          </a:p>
        </p:txBody>
      </p:sp>
      <p:sp>
        <p:nvSpPr>
          <p:cNvPr id="147460" name="Slide Number Placeholder 3"/>
          <p:cNvSpPr>
            <a:spLocks noGrp="1"/>
          </p:cNvSpPr>
          <p:nvPr>
            <p:ph type="sldNum" sz="quarter" idx="5"/>
          </p:nvPr>
        </p:nvSpPr>
        <p:spPr>
          <a:noFill/>
        </p:spPr>
        <p:txBody>
          <a:bodyPr/>
          <a:lstStyle/>
          <a:p>
            <a:fld id="{609941ED-28D5-492B-9FCE-A54F05883CD0}"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endParaRPr lang="en-US" smtClean="0"/>
          </a:p>
        </p:txBody>
      </p:sp>
      <p:sp>
        <p:nvSpPr>
          <p:cNvPr id="148484" name="Slide Number Placeholder 3"/>
          <p:cNvSpPr>
            <a:spLocks noGrp="1"/>
          </p:cNvSpPr>
          <p:nvPr>
            <p:ph type="sldNum" sz="quarter" idx="5"/>
          </p:nvPr>
        </p:nvSpPr>
        <p:spPr>
          <a:noFill/>
        </p:spPr>
        <p:txBody>
          <a:bodyPr/>
          <a:lstStyle/>
          <a:p>
            <a:fld id="{98123D5D-07A9-4508-A9C5-81697E6993ED}"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a:lstStyle/>
          <a:p>
            <a:endParaRPr lang="en-US" smtClean="0"/>
          </a:p>
        </p:txBody>
      </p:sp>
      <p:sp>
        <p:nvSpPr>
          <p:cNvPr id="149508" name="Slide Number Placeholder 3"/>
          <p:cNvSpPr>
            <a:spLocks noGrp="1"/>
          </p:cNvSpPr>
          <p:nvPr>
            <p:ph type="sldNum" sz="quarter" idx="5"/>
          </p:nvPr>
        </p:nvSpPr>
        <p:spPr>
          <a:noFill/>
        </p:spPr>
        <p:txBody>
          <a:bodyPr/>
          <a:lstStyle/>
          <a:p>
            <a:fld id="{5F34036F-8509-4F10-80AE-4D2DAFCE66F4}"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smtClean="0"/>
          </a:p>
        </p:txBody>
      </p:sp>
      <p:sp>
        <p:nvSpPr>
          <p:cNvPr id="150532" name="Slide Number Placeholder 3"/>
          <p:cNvSpPr>
            <a:spLocks noGrp="1"/>
          </p:cNvSpPr>
          <p:nvPr>
            <p:ph type="sldNum" sz="quarter" idx="5"/>
          </p:nvPr>
        </p:nvSpPr>
        <p:spPr>
          <a:noFill/>
        </p:spPr>
        <p:txBody>
          <a:bodyPr/>
          <a:lstStyle/>
          <a:p>
            <a:fld id="{0CD33EC8-ED48-4141-837F-DA8C975037C4}"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133124" name="Slide Number Placeholder 3"/>
          <p:cNvSpPr>
            <a:spLocks noGrp="1"/>
          </p:cNvSpPr>
          <p:nvPr>
            <p:ph type="sldNum" sz="quarter" idx="5"/>
          </p:nvPr>
        </p:nvSpPr>
        <p:spPr>
          <a:noFill/>
        </p:spPr>
        <p:txBody>
          <a:bodyPr/>
          <a:lstStyle/>
          <a:p>
            <a:fld id="{746ADA27-EF8B-4322-82F1-FF300633222F}"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p:spPr>
        <p:txBody>
          <a:bodyPr/>
          <a:lstStyle/>
          <a:p>
            <a:endParaRPr lang="en-US" smtClean="0"/>
          </a:p>
        </p:txBody>
      </p:sp>
      <p:sp>
        <p:nvSpPr>
          <p:cNvPr id="151556" name="Slide Number Placeholder 3"/>
          <p:cNvSpPr>
            <a:spLocks noGrp="1"/>
          </p:cNvSpPr>
          <p:nvPr>
            <p:ph type="sldNum" sz="quarter" idx="5"/>
          </p:nvPr>
        </p:nvSpPr>
        <p:spPr>
          <a:noFill/>
        </p:spPr>
        <p:txBody>
          <a:bodyPr/>
          <a:lstStyle/>
          <a:p>
            <a:fld id="{37881B84-C924-41B4-8A35-A6669FF1A19E}"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p:spPr>
        <p:txBody>
          <a:bodyPr/>
          <a:lstStyle/>
          <a:p>
            <a:endParaRPr lang="en-US" smtClean="0"/>
          </a:p>
        </p:txBody>
      </p:sp>
      <p:sp>
        <p:nvSpPr>
          <p:cNvPr id="152580" name="Slide Number Placeholder 3"/>
          <p:cNvSpPr>
            <a:spLocks noGrp="1"/>
          </p:cNvSpPr>
          <p:nvPr>
            <p:ph type="sldNum" sz="quarter" idx="5"/>
          </p:nvPr>
        </p:nvSpPr>
        <p:spPr>
          <a:noFill/>
        </p:spPr>
        <p:txBody>
          <a:bodyPr/>
          <a:lstStyle/>
          <a:p>
            <a:fld id="{62B8562A-6AF3-419A-B93D-188A9E361CC9}"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endParaRPr lang="en-US" smtClean="0"/>
          </a:p>
        </p:txBody>
      </p:sp>
      <p:sp>
        <p:nvSpPr>
          <p:cNvPr id="153604" name="Slide Number Placeholder 3"/>
          <p:cNvSpPr>
            <a:spLocks noGrp="1"/>
          </p:cNvSpPr>
          <p:nvPr>
            <p:ph type="sldNum" sz="quarter" idx="5"/>
          </p:nvPr>
        </p:nvSpPr>
        <p:spPr>
          <a:noFill/>
        </p:spPr>
        <p:txBody>
          <a:bodyPr/>
          <a:lstStyle/>
          <a:p>
            <a:fld id="{3CF234D5-D135-4716-B7A4-B9B37CF0468F}" type="slidenum">
              <a:rPr lang="en-US" smtClean="0"/>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endParaRPr lang="en-US" smtClean="0"/>
          </a:p>
        </p:txBody>
      </p:sp>
      <p:sp>
        <p:nvSpPr>
          <p:cNvPr id="154628" name="Slide Number Placeholder 3"/>
          <p:cNvSpPr>
            <a:spLocks noGrp="1"/>
          </p:cNvSpPr>
          <p:nvPr>
            <p:ph type="sldNum" sz="quarter" idx="5"/>
          </p:nvPr>
        </p:nvSpPr>
        <p:spPr>
          <a:noFill/>
        </p:spPr>
        <p:txBody>
          <a:bodyPr/>
          <a:lstStyle/>
          <a:p>
            <a:fld id="{12815AAC-AF46-4385-A1C7-08A88C8113D7}" type="slidenum">
              <a:rPr lang="en-US" smtClean="0"/>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endParaRPr lang="en-US" smtClean="0"/>
          </a:p>
        </p:txBody>
      </p:sp>
      <p:sp>
        <p:nvSpPr>
          <p:cNvPr id="155652" name="Slide Number Placeholder 3"/>
          <p:cNvSpPr>
            <a:spLocks noGrp="1"/>
          </p:cNvSpPr>
          <p:nvPr>
            <p:ph type="sldNum" sz="quarter" idx="5"/>
          </p:nvPr>
        </p:nvSpPr>
        <p:spPr>
          <a:noFill/>
        </p:spPr>
        <p:txBody>
          <a:bodyPr/>
          <a:lstStyle/>
          <a:p>
            <a:fld id="{02E4E5F3-4BEB-464C-B017-9952A3092D1F}" type="slidenum">
              <a:rPr lang="en-US" smtClean="0"/>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endParaRPr lang="en-US" smtClean="0"/>
          </a:p>
        </p:txBody>
      </p:sp>
      <p:sp>
        <p:nvSpPr>
          <p:cNvPr id="156676" name="Slide Number Placeholder 3"/>
          <p:cNvSpPr>
            <a:spLocks noGrp="1"/>
          </p:cNvSpPr>
          <p:nvPr>
            <p:ph type="sldNum" sz="quarter" idx="5"/>
          </p:nvPr>
        </p:nvSpPr>
        <p:spPr>
          <a:noFill/>
        </p:spPr>
        <p:txBody>
          <a:bodyPr/>
          <a:lstStyle/>
          <a:p>
            <a:fld id="{D0E087DC-F24B-4D9D-AB2A-127F51267391}" type="slidenum">
              <a:rPr lang="en-US"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endParaRPr lang="en-US" smtClean="0"/>
          </a:p>
        </p:txBody>
      </p:sp>
      <p:sp>
        <p:nvSpPr>
          <p:cNvPr id="157700" name="Slide Number Placeholder 3"/>
          <p:cNvSpPr>
            <a:spLocks noGrp="1"/>
          </p:cNvSpPr>
          <p:nvPr>
            <p:ph type="sldNum" sz="quarter" idx="5"/>
          </p:nvPr>
        </p:nvSpPr>
        <p:spPr>
          <a:noFill/>
        </p:spPr>
        <p:txBody>
          <a:bodyPr/>
          <a:lstStyle/>
          <a:p>
            <a:fld id="{2FFCB701-4EEA-4868-A067-5A22AEB7EC9D}" type="slidenum">
              <a:rPr lang="en-US" smtClean="0"/>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p:spPr>
        <p:txBody>
          <a:bodyPr/>
          <a:lstStyle/>
          <a:p>
            <a:endParaRPr lang="en-US" smtClean="0"/>
          </a:p>
        </p:txBody>
      </p:sp>
      <p:sp>
        <p:nvSpPr>
          <p:cNvPr id="158724" name="Slide Number Placeholder 3"/>
          <p:cNvSpPr>
            <a:spLocks noGrp="1"/>
          </p:cNvSpPr>
          <p:nvPr>
            <p:ph type="sldNum" sz="quarter" idx="5"/>
          </p:nvPr>
        </p:nvSpPr>
        <p:spPr>
          <a:noFill/>
        </p:spPr>
        <p:txBody>
          <a:bodyPr/>
          <a:lstStyle/>
          <a:p>
            <a:fld id="{7D841DD6-53B8-43C9-A11F-31DBCB0DBFFD}" type="slidenum">
              <a:rPr lang="en-US" smtClean="0"/>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endParaRPr lang="en-US" smtClean="0"/>
          </a:p>
        </p:txBody>
      </p:sp>
      <p:sp>
        <p:nvSpPr>
          <p:cNvPr id="159748" name="Slide Number Placeholder 3"/>
          <p:cNvSpPr>
            <a:spLocks noGrp="1"/>
          </p:cNvSpPr>
          <p:nvPr>
            <p:ph type="sldNum" sz="quarter" idx="5"/>
          </p:nvPr>
        </p:nvSpPr>
        <p:spPr>
          <a:noFill/>
        </p:spPr>
        <p:txBody>
          <a:bodyPr/>
          <a:lstStyle/>
          <a:p>
            <a:fld id="{A49A4879-13D4-46F1-8813-C1D68AB229DC}"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endParaRPr lang="en-US" smtClean="0"/>
          </a:p>
        </p:txBody>
      </p:sp>
      <p:sp>
        <p:nvSpPr>
          <p:cNvPr id="160772" name="Slide Number Placeholder 3"/>
          <p:cNvSpPr>
            <a:spLocks noGrp="1"/>
          </p:cNvSpPr>
          <p:nvPr>
            <p:ph type="sldNum" sz="quarter" idx="5"/>
          </p:nvPr>
        </p:nvSpPr>
        <p:spPr>
          <a:noFill/>
        </p:spPr>
        <p:txBody>
          <a:bodyPr/>
          <a:lstStyle/>
          <a:p>
            <a:fld id="{0BBA7480-11B8-4849-ACF1-CF8730F6B806}" type="slidenum">
              <a:rPr lang="en-US" smtClean="0"/>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endParaRPr lang="en-US" smtClean="0"/>
          </a:p>
        </p:txBody>
      </p:sp>
      <p:sp>
        <p:nvSpPr>
          <p:cNvPr id="134148" name="Slide Number Placeholder 3"/>
          <p:cNvSpPr>
            <a:spLocks noGrp="1"/>
          </p:cNvSpPr>
          <p:nvPr>
            <p:ph type="sldNum" sz="quarter" idx="5"/>
          </p:nvPr>
        </p:nvSpPr>
        <p:spPr>
          <a:noFill/>
        </p:spPr>
        <p:txBody>
          <a:bodyPr/>
          <a:lstStyle/>
          <a:p>
            <a:fld id="{D04A9336-D6C2-4475-89AF-301C9592E022}"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p>
        </p:txBody>
      </p:sp>
      <p:sp>
        <p:nvSpPr>
          <p:cNvPr id="161796" name="Slide Number Placeholder 3"/>
          <p:cNvSpPr>
            <a:spLocks noGrp="1"/>
          </p:cNvSpPr>
          <p:nvPr>
            <p:ph type="sldNum" sz="quarter" idx="5"/>
          </p:nvPr>
        </p:nvSpPr>
        <p:spPr>
          <a:noFill/>
        </p:spPr>
        <p:txBody>
          <a:bodyPr/>
          <a:lstStyle/>
          <a:p>
            <a:fld id="{7EB3C6C7-7D08-4FCC-90A6-A33ED7F53113}" type="slidenum">
              <a:rPr lang="en-US" smtClean="0"/>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smtClean="0"/>
          </a:p>
        </p:txBody>
      </p:sp>
      <p:sp>
        <p:nvSpPr>
          <p:cNvPr id="162820" name="Slide Number Placeholder 3"/>
          <p:cNvSpPr>
            <a:spLocks noGrp="1"/>
          </p:cNvSpPr>
          <p:nvPr>
            <p:ph type="sldNum" sz="quarter" idx="5"/>
          </p:nvPr>
        </p:nvSpPr>
        <p:spPr>
          <a:noFill/>
        </p:spPr>
        <p:txBody>
          <a:bodyPr/>
          <a:lstStyle/>
          <a:p>
            <a:fld id="{C8F3C04A-D862-457F-B5DB-FE03F0C8D46D}" type="slidenum">
              <a:rPr lang="en-US" smtClean="0"/>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smtClean="0"/>
          </a:p>
        </p:txBody>
      </p:sp>
      <p:sp>
        <p:nvSpPr>
          <p:cNvPr id="163844" name="Slide Number Placeholder 3"/>
          <p:cNvSpPr>
            <a:spLocks noGrp="1"/>
          </p:cNvSpPr>
          <p:nvPr>
            <p:ph type="sldNum" sz="quarter" idx="5"/>
          </p:nvPr>
        </p:nvSpPr>
        <p:spPr>
          <a:noFill/>
        </p:spPr>
        <p:txBody>
          <a:bodyPr/>
          <a:lstStyle/>
          <a:p>
            <a:fld id="{29E20078-14A6-42CE-91E5-921D1544307A}"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endParaRPr lang="en-US" smtClean="0"/>
          </a:p>
        </p:txBody>
      </p:sp>
      <p:sp>
        <p:nvSpPr>
          <p:cNvPr id="164868" name="Slide Number Placeholder 3"/>
          <p:cNvSpPr>
            <a:spLocks noGrp="1"/>
          </p:cNvSpPr>
          <p:nvPr>
            <p:ph type="sldNum" sz="quarter" idx="5"/>
          </p:nvPr>
        </p:nvSpPr>
        <p:spPr>
          <a:noFill/>
        </p:spPr>
        <p:txBody>
          <a:bodyPr/>
          <a:lstStyle/>
          <a:p>
            <a:fld id="{C923AA60-05B2-4452-816D-D7D564829A17}" type="slidenum">
              <a:rPr lang="en-US" smtClean="0"/>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a:lstStyle/>
          <a:p>
            <a:endParaRPr lang="en-US" smtClean="0"/>
          </a:p>
        </p:txBody>
      </p:sp>
      <p:sp>
        <p:nvSpPr>
          <p:cNvPr id="165892" name="Slide Number Placeholder 3"/>
          <p:cNvSpPr>
            <a:spLocks noGrp="1"/>
          </p:cNvSpPr>
          <p:nvPr>
            <p:ph type="sldNum" sz="quarter" idx="5"/>
          </p:nvPr>
        </p:nvSpPr>
        <p:spPr>
          <a:noFill/>
        </p:spPr>
        <p:txBody>
          <a:bodyPr/>
          <a:lstStyle/>
          <a:p>
            <a:fld id="{039E03CF-604B-4498-8085-62AED7E46620}" type="slidenum">
              <a:rPr lang="en-US" smtClean="0"/>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p:spPr>
        <p:txBody>
          <a:bodyPr/>
          <a:lstStyle/>
          <a:p>
            <a:endParaRPr lang="en-US" smtClean="0"/>
          </a:p>
        </p:txBody>
      </p:sp>
      <p:sp>
        <p:nvSpPr>
          <p:cNvPr id="166916" name="Slide Number Placeholder 3"/>
          <p:cNvSpPr>
            <a:spLocks noGrp="1"/>
          </p:cNvSpPr>
          <p:nvPr>
            <p:ph type="sldNum" sz="quarter" idx="5"/>
          </p:nvPr>
        </p:nvSpPr>
        <p:spPr>
          <a:noFill/>
        </p:spPr>
        <p:txBody>
          <a:bodyPr/>
          <a:lstStyle/>
          <a:p>
            <a:fld id="{F3E6BA1F-C11C-43C6-A348-22B96E0D2903}" type="slidenum">
              <a:rPr lang="en-US" smtClean="0"/>
              <a:pPr/>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p:spPr>
        <p:txBody>
          <a:bodyPr/>
          <a:lstStyle/>
          <a:p>
            <a:endParaRPr lang="en-US" smtClean="0"/>
          </a:p>
        </p:txBody>
      </p:sp>
      <p:sp>
        <p:nvSpPr>
          <p:cNvPr id="167940" name="Slide Number Placeholder 3"/>
          <p:cNvSpPr>
            <a:spLocks noGrp="1"/>
          </p:cNvSpPr>
          <p:nvPr>
            <p:ph type="sldNum" sz="quarter" idx="5"/>
          </p:nvPr>
        </p:nvSpPr>
        <p:spPr>
          <a:noFill/>
        </p:spPr>
        <p:txBody>
          <a:bodyPr/>
          <a:lstStyle/>
          <a:p>
            <a:fld id="{C3BC21E8-1C0A-43CD-B7B9-59C1840497F7}" type="slidenum">
              <a:rPr lang="en-US" smtClean="0"/>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p:spPr>
        <p:txBody>
          <a:bodyPr/>
          <a:lstStyle/>
          <a:p>
            <a:endParaRPr lang="en-US" smtClean="0"/>
          </a:p>
        </p:txBody>
      </p:sp>
      <p:sp>
        <p:nvSpPr>
          <p:cNvPr id="168964" name="Slide Number Placeholder 3"/>
          <p:cNvSpPr>
            <a:spLocks noGrp="1"/>
          </p:cNvSpPr>
          <p:nvPr>
            <p:ph type="sldNum" sz="quarter" idx="5"/>
          </p:nvPr>
        </p:nvSpPr>
        <p:spPr>
          <a:noFill/>
        </p:spPr>
        <p:txBody>
          <a:bodyPr/>
          <a:lstStyle/>
          <a:p>
            <a:fld id="{A3D2345C-19F2-4514-922B-4D27A48DAE42}" type="slidenum">
              <a:rPr lang="en-US" smtClean="0"/>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p:spPr>
        <p:txBody>
          <a:bodyPr/>
          <a:lstStyle/>
          <a:p>
            <a:endParaRPr lang="en-US" smtClean="0"/>
          </a:p>
        </p:txBody>
      </p:sp>
      <p:sp>
        <p:nvSpPr>
          <p:cNvPr id="169988" name="Slide Number Placeholder 3"/>
          <p:cNvSpPr>
            <a:spLocks noGrp="1"/>
          </p:cNvSpPr>
          <p:nvPr>
            <p:ph type="sldNum" sz="quarter" idx="5"/>
          </p:nvPr>
        </p:nvSpPr>
        <p:spPr>
          <a:noFill/>
        </p:spPr>
        <p:txBody>
          <a:bodyPr/>
          <a:lstStyle/>
          <a:p>
            <a:fld id="{822FD3A9-3BE1-4D79-9F24-A7490FC5725C}" type="slidenum">
              <a:rPr lang="en-US" smtClean="0"/>
              <a:pPr/>
              <a:t>38</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p:spPr>
        <p:txBody>
          <a:bodyPr/>
          <a:lstStyle/>
          <a:p>
            <a:endParaRPr lang="en-US" smtClean="0"/>
          </a:p>
        </p:txBody>
      </p:sp>
      <p:sp>
        <p:nvSpPr>
          <p:cNvPr id="171012" name="Slide Number Placeholder 3"/>
          <p:cNvSpPr>
            <a:spLocks noGrp="1"/>
          </p:cNvSpPr>
          <p:nvPr>
            <p:ph type="sldNum" sz="quarter" idx="5"/>
          </p:nvPr>
        </p:nvSpPr>
        <p:spPr>
          <a:noFill/>
        </p:spPr>
        <p:txBody>
          <a:bodyPr/>
          <a:lstStyle/>
          <a:p>
            <a:fld id="{AA831DD9-1BA0-4D9E-B205-30E04E7DF4F3}" type="slidenum">
              <a:rPr lang="en-US" smtClean="0"/>
              <a:pPr/>
              <a:t>39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p>
        </p:txBody>
      </p:sp>
      <p:sp>
        <p:nvSpPr>
          <p:cNvPr id="135172" name="Slide Number Placeholder 3"/>
          <p:cNvSpPr>
            <a:spLocks noGrp="1"/>
          </p:cNvSpPr>
          <p:nvPr>
            <p:ph type="sldNum" sz="quarter" idx="5"/>
          </p:nvPr>
        </p:nvSpPr>
        <p:spPr>
          <a:noFill/>
        </p:spPr>
        <p:txBody>
          <a:bodyPr/>
          <a:lstStyle/>
          <a:p>
            <a:fld id="{2DD09203-3840-4D97-89C2-279D9A88EFC3}" type="slidenum">
              <a:rPr lang="en-US" smtClean="0"/>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p:spPr>
        <p:txBody>
          <a:bodyPr/>
          <a:lstStyle/>
          <a:p>
            <a:endParaRPr lang="en-US" smtClean="0"/>
          </a:p>
        </p:txBody>
      </p:sp>
      <p:sp>
        <p:nvSpPr>
          <p:cNvPr id="172036" name="Slide Number Placeholder 3"/>
          <p:cNvSpPr>
            <a:spLocks noGrp="1"/>
          </p:cNvSpPr>
          <p:nvPr>
            <p:ph type="sldNum" sz="quarter" idx="5"/>
          </p:nvPr>
        </p:nvSpPr>
        <p:spPr>
          <a:noFill/>
        </p:spPr>
        <p:txBody>
          <a:bodyPr/>
          <a:lstStyle/>
          <a:p>
            <a:fld id="{A9A7FDFE-6091-4B86-8FA4-B4A6CE73E286}" type="slidenum">
              <a:rPr lang="en-US" smtClean="0"/>
              <a:pPr/>
              <a:t>40</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p:spPr>
        <p:txBody>
          <a:bodyPr/>
          <a:lstStyle/>
          <a:p>
            <a:endParaRPr lang="en-US" smtClean="0"/>
          </a:p>
        </p:txBody>
      </p:sp>
      <p:sp>
        <p:nvSpPr>
          <p:cNvPr id="173060" name="Slide Number Placeholder 3"/>
          <p:cNvSpPr>
            <a:spLocks noGrp="1"/>
          </p:cNvSpPr>
          <p:nvPr>
            <p:ph type="sldNum" sz="quarter" idx="5"/>
          </p:nvPr>
        </p:nvSpPr>
        <p:spPr>
          <a:noFill/>
        </p:spPr>
        <p:txBody>
          <a:bodyPr/>
          <a:lstStyle/>
          <a:p>
            <a:fld id="{B9097B06-8CB6-4D8B-9D15-167432A4A88A}" type="slidenum">
              <a:rPr lang="en-US" smtClean="0"/>
              <a:pPr/>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p:spPr>
        <p:txBody>
          <a:bodyPr/>
          <a:lstStyle/>
          <a:p>
            <a:endParaRPr lang="en-US" smtClean="0"/>
          </a:p>
        </p:txBody>
      </p:sp>
      <p:sp>
        <p:nvSpPr>
          <p:cNvPr id="174084" name="Slide Number Placeholder 3"/>
          <p:cNvSpPr>
            <a:spLocks noGrp="1"/>
          </p:cNvSpPr>
          <p:nvPr>
            <p:ph type="sldNum" sz="quarter" idx="5"/>
          </p:nvPr>
        </p:nvSpPr>
        <p:spPr>
          <a:noFill/>
        </p:spPr>
        <p:txBody>
          <a:bodyPr/>
          <a:lstStyle/>
          <a:p>
            <a:fld id="{48941A27-ADB0-4B89-8266-66554FA0935D}" type="slidenum">
              <a:rPr lang="en-US" smtClean="0"/>
              <a:pPr/>
              <a:t>42</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p:spPr>
        <p:txBody>
          <a:bodyPr/>
          <a:lstStyle/>
          <a:p>
            <a:endParaRPr lang="en-US" smtClean="0"/>
          </a:p>
        </p:txBody>
      </p:sp>
      <p:sp>
        <p:nvSpPr>
          <p:cNvPr id="175108" name="Slide Number Placeholder 3"/>
          <p:cNvSpPr>
            <a:spLocks noGrp="1"/>
          </p:cNvSpPr>
          <p:nvPr>
            <p:ph type="sldNum" sz="quarter" idx="5"/>
          </p:nvPr>
        </p:nvSpPr>
        <p:spPr>
          <a:noFill/>
        </p:spPr>
        <p:txBody>
          <a:bodyPr/>
          <a:lstStyle/>
          <a:p>
            <a:fld id="{3F3980FA-8EB4-4E04-95F2-E0C59EB72BD0}" type="slidenum">
              <a:rPr lang="en-US" smtClean="0"/>
              <a:pPr/>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p:spPr>
        <p:txBody>
          <a:bodyPr/>
          <a:lstStyle/>
          <a:p>
            <a:endParaRPr lang="en-US" smtClean="0"/>
          </a:p>
        </p:txBody>
      </p:sp>
      <p:sp>
        <p:nvSpPr>
          <p:cNvPr id="176132" name="Slide Number Placeholder 3"/>
          <p:cNvSpPr>
            <a:spLocks noGrp="1"/>
          </p:cNvSpPr>
          <p:nvPr>
            <p:ph type="sldNum" sz="quarter" idx="5"/>
          </p:nvPr>
        </p:nvSpPr>
        <p:spPr>
          <a:noFill/>
        </p:spPr>
        <p:txBody>
          <a:bodyPr/>
          <a:lstStyle/>
          <a:p>
            <a:fld id="{C6AD0AF4-C4A6-4C72-B554-C090BED7A9BF}" type="slidenum">
              <a:rPr lang="en-US" smtClean="0"/>
              <a:pPr/>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p:spPr>
        <p:txBody>
          <a:bodyPr/>
          <a:lstStyle/>
          <a:p>
            <a:endParaRPr lang="en-US" smtClean="0"/>
          </a:p>
        </p:txBody>
      </p:sp>
      <p:sp>
        <p:nvSpPr>
          <p:cNvPr id="177156" name="Slide Number Placeholder 3"/>
          <p:cNvSpPr>
            <a:spLocks noGrp="1"/>
          </p:cNvSpPr>
          <p:nvPr>
            <p:ph type="sldNum" sz="quarter" idx="5"/>
          </p:nvPr>
        </p:nvSpPr>
        <p:spPr>
          <a:noFill/>
        </p:spPr>
        <p:txBody>
          <a:bodyPr/>
          <a:lstStyle/>
          <a:p>
            <a:fld id="{959D4D68-859D-4BB1-9088-68DAF61B0616}" type="slidenum">
              <a:rPr lang="en-US" smtClean="0"/>
              <a:pPr/>
              <a:t>45</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p:spPr>
        <p:txBody>
          <a:bodyPr/>
          <a:lstStyle/>
          <a:p>
            <a:endParaRPr lang="en-US" smtClean="0"/>
          </a:p>
        </p:txBody>
      </p:sp>
      <p:sp>
        <p:nvSpPr>
          <p:cNvPr id="178180" name="Slide Number Placeholder 3"/>
          <p:cNvSpPr>
            <a:spLocks noGrp="1"/>
          </p:cNvSpPr>
          <p:nvPr>
            <p:ph type="sldNum" sz="quarter" idx="5"/>
          </p:nvPr>
        </p:nvSpPr>
        <p:spPr>
          <a:noFill/>
        </p:spPr>
        <p:txBody>
          <a:bodyPr/>
          <a:lstStyle/>
          <a:p>
            <a:fld id="{9DB72665-5EBB-4917-90F0-96139B7BAD77}" type="slidenum">
              <a:rPr lang="en-US" smtClean="0"/>
              <a:pPr/>
              <a:t>46</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p:spPr>
        <p:txBody>
          <a:bodyPr/>
          <a:lstStyle/>
          <a:p>
            <a:endParaRPr lang="en-US" smtClean="0"/>
          </a:p>
        </p:txBody>
      </p:sp>
      <p:sp>
        <p:nvSpPr>
          <p:cNvPr id="179204" name="Slide Number Placeholder 3"/>
          <p:cNvSpPr>
            <a:spLocks noGrp="1"/>
          </p:cNvSpPr>
          <p:nvPr>
            <p:ph type="sldNum" sz="quarter" idx="5"/>
          </p:nvPr>
        </p:nvSpPr>
        <p:spPr>
          <a:noFill/>
        </p:spPr>
        <p:txBody>
          <a:bodyPr/>
          <a:lstStyle/>
          <a:p>
            <a:fld id="{FD8E53DE-DF0E-4ED4-8239-ABCD1947A21F}" type="slidenum">
              <a:rPr lang="en-US" smtClean="0"/>
              <a:pPr/>
              <a:t>47</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p:spPr>
        <p:txBody>
          <a:bodyPr/>
          <a:lstStyle/>
          <a:p>
            <a:endParaRPr lang="en-US" smtClean="0"/>
          </a:p>
        </p:txBody>
      </p:sp>
      <p:sp>
        <p:nvSpPr>
          <p:cNvPr id="180228" name="Slide Number Placeholder 3"/>
          <p:cNvSpPr>
            <a:spLocks noGrp="1"/>
          </p:cNvSpPr>
          <p:nvPr>
            <p:ph type="sldNum" sz="quarter" idx="5"/>
          </p:nvPr>
        </p:nvSpPr>
        <p:spPr>
          <a:noFill/>
        </p:spPr>
        <p:txBody>
          <a:bodyPr/>
          <a:lstStyle/>
          <a:p>
            <a:fld id="{3051E4BD-55AF-42E6-A871-41F6DE14F692}" type="slidenum">
              <a:rPr lang="en-US" smtClean="0"/>
              <a:pPr/>
              <a:t>48</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p:spPr>
        <p:txBody>
          <a:bodyPr/>
          <a:lstStyle/>
          <a:p>
            <a:endParaRPr lang="en-US" smtClean="0"/>
          </a:p>
        </p:txBody>
      </p:sp>
      <p:sp>
        <p:nvSpPr>
          <p:cNvPr id="181252" name="Slide Number Placeholder 3"/>
          <p:cNvSpPr>
            <a:spLocks noGrp="1"/>
          </p:cNvSpPr>
          <p:nvPr>
            <p:ph type="sldNum" sz="quarter" idx="5"/>
          </p:nvPr>
        </p:nvSpPr>
        <p:spPr>
          <a:noFill/>
        </p:spPr>
        <p:txBody>
          <a:bodyPr/>
          <a:lstStyle/>
          <a:p>
            <a:fld id="{35FA3DA4-F19F-4E4E-97BB-51661E68313B}" type="slidenum">
              <a:rPr lang="en-US" smtClean="0"/>
              <a:pPr/>
              <a:t>49</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endParaRPr lang="en-US" smtClean="0"/>
          </a:p>
        </p:txBody>
      </p:sp>
      <p:sp>
        <p:nvSpPr>
          <p:cNvPr id="136196" name="Slide Number Placeholder 3"/>
          <p:cNvSpPr>
            <a:spLocks noGrp="1"/>
          </p:cNvSpPr>
          <p:nvPr>
            <p:ph type="sldNum" sz="quarter" idx="5"/>
          </p:nvPr>
        </p:nvSpPr>
        <p:spPr>
          <a:noFill/>
        </p:spPr>
        <p:txBody>
          <a:bodyPr/>
          <a:lstStyle/>
          <a:p>
            <a:fld id="{4B8BF6C8-1F19-48E5-BB29-BC9BAECBE181}" type="slidenum">
              <a:rPr lang="en-US" smtClean="0"/>
              <a:pPr/>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p:spPr>
        <p:txBody>
          <a:bodyPr/>
          <a:lstStyle/>
          <a:p>
            <a:endParaRPr lang="en-US" smtClean="0"/>
          </a:p>
        </p:txBody>
      </p:sp>
      <p:sp>
        <p:nvSpPr>
          <p:cNvPr id="182276" name="Slide Number Placeholder 3"/>
          <p:cNvSpPr>
            <a:spLocks noGrp="1"/>
          </p:cNvSpPr>
          <p:nvPr>
            <p:ph type="sldNum" sz="quarter" idx="5"/>
          </p:nvPr>
        </p:nvSpPr>
        <p:spPr>
          <a:noFill/>
        </p:spPr>
        <p:txBody>
          <a:bodyPr/>
          <a:lstStyle/>
          <a:p>
            <a:fld id="{5A90AD37-A35E-4170-A533-F822EB2E5F6D}" type="slidenum">
              <a:rPr lang="en-US" smtClean="0"/>
              <a:pPr/>
              <a:t>50</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p:spPr>
        <p:txBody>
          <a:bodyPr/>
          <a:lstStyle/>
          <a:p>
            <a:endParaRPr lang="en-US" smtClean="0"/>
          </a:p>
        </p:txBody>
      </p:sp>
      <p:sp>
        <p:nvSpPr>
          <p:cNvPr id="183300" name="Slide Number Placeholder 3"/>
          <p:cNvSpPr>
            <a:spLocks noGrp="1"/>
          </p:cNvSpPr>
          <p:nvPr>
            <p:ph type="sldNum" sz="quarter" idx="5"/>
          </p:nvPr>
        </p:nvSpPr>
        <p:spPr>
          <a:noFill/>
        </p:spPr>
        <p:txBody>
          <a:bodyPr/>
          <a:lstStyle/>
          <a:p>
            <a:fld id="{49487936-D670-4002-B272-6F09C560B070}" type="slidenum">
              <a:rPr lang="en-US" smtClean="0"/>
              <a:pPr/>
              <a:t>51</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p:spPr>
        <p:txBody>
          <a:bodyPr/>
          <a:lstStyle/>
          <a:p>
            <a:endParaRPr lang="en-US" smtClean="0"/>
          </a:p>
        </p:txBody>
      </p:sp>
      <p:sp>
        <p:nvSpPr>
          <p:cNvPr id="184324" name="Slide Number Placeholder 3"/>
          <p:cNvSpPr>
            <a:spLocks noGrp="1"/>
          </p:cNvSpPr>
          <p:nvPr>
            <p:ph type="sldNum" sz="quarter" idx="5"/>
          </p:nvPr>
        </p:nvSpPr>
        <p:spPr>
          <a:noFill/>
        </p:spPr>
        <p:txBody>
          <a:bodyPr/>
          <a:lstStyle/>
          <a:p>
            <a:fld id="{F1D70CF7-0222-4F35-ABC1-90E2A5FAD4FC}" type="slidenum">
              <a:rPr lang="en-US" smtClean="0"/>
              <a:pPr/>
              <a:t>52</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p:spPr>
        <p:txBody>
          <a:bodyPr/>
          <a:lstStyle/>
          <a:p>
            <a:endParaRPr lang="en-US" smtClean="0"/>
          </a:p>
        </p:txBody>
      </p:sp>
      <p:sp>
        <p:nvSpPr>
          <p:cNvPr id="185348" name="Slide Number Placeholder 3"/>
          <p:cNvSpPr>
            <a:spLocks noGrp="1"/>
          </p:cNvSpPr>
          <p:nvPr>
            <p:ph type="sldNum" sz="quarter" idx="5"/>
          </p:nvPr>
        </p:nvSpPr>
        <p:spPr>
          <a:noFill/>
        </p:spPr>
        <p:txBody>
          <a:bodyPr/>
          <a:lstStyle/>
          <a:p>
            <a:fld id="{4A6AC430-2D0A-4E4D-A0C6-2D9E0225BB3E}" type="slidenum">
              <a:rPr lang="en-US" smtClean="0"/>
              <a:pPr/>
              <a:t>53</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p:spPr>
        <p:txBody>
          <a:bodyPr/>
          <a:lstStyle/>
          <a:p>
            <a:endParaRPr lang="en-US" smtClean="0"/>
          </a:p>
        </p:txBody>
      </p:sp>
      <p:sp>
        <p:nvSpPr>
          <p:cNvPr id="186372" name="Slide Number Placeholder 3"/>
          <p:cNvSpPr>
            <a:spLocks noGrp="1"/>
          </p:cNvSpPr>
          <p:nvPr>
            <p:ph type="sldNum" sz="quarter" idx="5"/>
          </p:nvPr>
        </p:nvSpPr>
        <p:spPr>
          <a:noFill/>
        </p:spPr>
        <p:txBody>
          <a:bodyPr/>
          <a:lstStyle/>
          <a:p>
            <a:fld id="{7446D6D8-7E9A-4626-82D0-121A18731344}" type="slidenum">
              <a:rPr lang="en-US" smtClean="0"/>
              <a:pPr/>
              <a:t>54</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a:ln/>
        </p:spPr>
        <p:txBody>
          <a:bodyPr/>
          <a:lstStyle/>
          <a:p>
            <a:endParaRPr lang="en-US" smtClean="0"/>
          </a:p>
        </p:txBody>
      </p:sp>
      <p:sp>
        <p:nvSpPr>
          <p:cNvPr id="187396" name="Slide Number Placeholder 3"/>
          <p:cNvSpPr>
            <a:spLocks noGrp="1"/>
          </p:cNvSpPr>
          <p:nvPr>
            <p:ph type="sldNum" sz="quarter" idx="5"/>
          </p:nvPr>
        </p:nvSpPr>
        <p:spPr>
          <a:noFill/>
        </p:spPr>
        <p:txBody>
          <a:bodyPr/>
          <a:lstStyle/>
          <a:p>
            <a:fld id="{05CCCA3E-1538-4C6A-9EE9-3791F5EECF3E}" type="slidenum">
              <a:rPr lang="en-US" smtClean="0"/>
              <a:pPr/>
              <a:t>55</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p:spPr>
        <p:txBody>
          <a:bodyPr/>
          <a:lstStyle/>
          <a:p>
            <a:endParaRPr lang="en-US" smtClean="0"/>
          </a:p>
        </p:txBody>
      </p:sp>
      <p:sp>
        <p:nvSpPr>
          <p:cNvPr id="188420" name="Slide Number Placeholder 3"/>
          <p:cNvSpPr>
            <a:spLocks noGrp="1"/>
          </p:cNvSpPr>
          <p:nvPr>
            <p:ph type="sldNum" sz="quarter" idx="5"/>
          </p:nvPr>
        </p:nvSpPr>
        <p:spPr>
          <a:noFill/>
        </p:spPr>
        <p:txBody>
          <a:bodyPr/>
          <a:lstStyle/>
          <a:p>
            <a:fld id="{08C5251B-06C7-45F9-A212-385C35B4C220}" type="slidenum">
              <a:rPr lang="en-US" smtClean="0"/>
              <a:pPr/>
              <a:t>56</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p:spPr>
        <p:txBody>
          <a:bodyPr/>
          <a:lstStyle/>
          <a:p>
            <a:endParaRPr lang="en-US" smtClean="0"/>
          </a:p>
        </p:txBody>
      </p:sp>
      <p:sp>
        <p:nvSpPr>
          <p:cNvPr id="189444" name="Slide Number Placeholder 3"/>
          <p:cNvSpPr>
            <a:spLocks noGrp="1"/>
          </p:cNvSpPr>
          <p:nvPr>
            <p:ph type="sldNum" sz="quarter" idx="5"/>
          </p:nvPr>
        </p:nvSpPr>
        <p:spPr>
          <a:noFill/>
        </p:spPr>
        <p:txBody>
          <a:bodyPr/>
          <a:lstStyle/>
          <a:p>
            <a:fld id="{EEAFDEFF-7CAB-4BC9-BC45-CAE4709D370F}" type="slidenum">
              <a:rPr lang="en-US" smtClean="0"/>
              <a:pPr/>
              <a:t>57</a:t>
            </a:fld>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p:spPr>
        <p:txBody>
          <a:bodyPr/>
          <a:lstStyle/>
          <a:p>
            <a:endParaRPr lang="en-US" smtClean="0"/>
          </a:p>
        </p:txBody>
      </p:sp>
      <p:sp>
        <p:nvSpPr>
          <p:cNvPr id="190468" name="Slide Number Placeholder 3"/>
          <p:cNvSpPr>
            <a:spLocks noGrp="1"/>
          </p:cNvSpPr>
          <p:nvPr>
            <p:ph type="sldNum" sz="quarter" idx="5"/>
          </p:nvPr>
        </p:nvSpPr>
        <p:spPr>
          <a:noFill/>
        </p:spPr>
        <p:txBody>
          <a:bodyPr/>
          <a:lstStyle/>
          <a:p>
            <a:fld id="{F6BC1D54-CD63-4EE9-997D-84E72F054264}" type="slidenum">
              <a:rPr lang="en-US" smtClean="0"/>
              <a:pPr/>
              <a:t>58</a:t>
            </a:fld>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a:ln/>
        </p:spPr>
        <p:txBody>
          <a:bodyPr/>
          <a:lstStyle/>
          <a:p>
            <a:endParaRPr lang="en-US" smtClean="0"/>
          </a:p>
        </p:txBody>
      </p:sp>
      <p:sp>
        <p:nvSpPr>
          <p:cNvPr id="191492" name="Slide Number Placeholder 3"/>
          <p:cNvSpPr>
            <a:spLocks noGrp="1"/>
          </p:cNvSpPr>
          <p:nvPr>
            <p:ph type="sldNum" sz="quarter" idx="5"/>
          </p:nvPr>
        </p:nvSpPr>
        <p:spPr>
          <a:noFill/>
        </p:spPr>
        <p:txBody>
          <a:bodyPr/>
          <a:lstStyle/>
          <a:p>
            <a:fld id="{0DFDD997-143F-4248-A5EF-32E5485A69DC}" type="slidenum">
              <a:rPr lang="en-US" smtClean="0"/>
              <a:pPr/>
              <a:t>59</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p:spPr>
        <p:txBody>
          <a:bodyPr/>
          <a:lstStyle/>
          <a:p>
            <a:endParaRPr lang="en-US" smtClean="0"/>
          </a:p>
        </p:txBody>
      </p:sp>
      <p:sp>
        <p:nvSpPr>
          <p:cNvPr id="137220" name="Slide Number Placeholder 3"/>
          <p:cNvSpPr>
            <a:spLocks noGrp="1"/>
          </p:cNvSpPr>
          <p:nvPr>
            <p:ph type="sldNum" sz="quarter" idx="5"/>
          </p:nvPr>
        </p:nvSpPr>
        <p:spPr>
          <a:noFill/>
        </p:spPr>
        <p:txBody>
          <a:bodyPr/>
          <a:lstStyle/>
          <a:p>
            <a:fld id="{4CC4FC5D-9174-469E-8EC7-3D7974DBC6C9}" type="slidenum">
              <a:rPr lang="en-US" smtClean="0"/>
              <a:pPr/>
              <a:t>6</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p:spPr>
        <p:txBody>
          <a:bodyPr/>
          <a:lstStyle/>
          <a:p>
            <a:endParaRPr lang="en-US" smtClean="0"/>
          </a:p>
        </p:txBody>
      </p:sp>
      <p:sp>
        <p:nvSpPr>
          <p:cNvPr id="192516" name="Slide Number Placeholder 3"/>
          <p:cNvSpPr>
            <a:spLocks noGrp="1"/>
          </p:cNvSpPr>
          <p:nvPr>
            <p:ph type="sldNum" sz="quarter" idx="5"/>
          </p:nvPr>
        </p:nvSpPr>
        <p:spPr>
          <a:noFill/>
        </p:spPr>
        <p:txBody>
          <a:bodyPr/>
          <a:lstStyle/>
          <a:p>
            <a:fld id="{BE59CAEB-17F3-45E8-A6A7-42C6B323B487}" type="slidenum">
              <a:rPr lang="en-US" smtClean="0"/>
              <a:pPr/>
              <a:t>60</a:t>
            </a:fld>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651E811E-63CB-4C50-A0C4-1ABBA5931CCC}" type="slidenum">
              <a:rPr lang="en-US" smtClean="0"/>
              <a:pPr/>
              <a:t>61</a:t>
            </a:fld>
            <a:endParaRPr lang="en-US" smtClean="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r>
              <a:rPr lang="en-US" smtClean="0"/>
              <a:t>Now that you’ve identified what is ultimate for you in each of the six areas, the next step is to determine which area is most important to you right now.  You can identify this by putting a #1 on the line next to the area title on the handout you printed at the beginning of this exercise.  Next, put a #2 by the second most important and so on for each of the 6 areas.  Each area will be identified by numbers 1 through 6 based on their importance to you.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p:spPr>
        <p:txBody>
          <a:bodyPr/>
          <a:lstStyle/>
          <a:p>
            <a:endParaRPr lang="en-US" smtClean="0"/>
          </a:p>
        </p:txBody>
      </p:sp>
      <p:sp>
        <p:nvSpPr>
          <p:cNvPr id="194564" name="Slide Number Placeholder 3"/>
          <p:cNvSpPr>
            <a:spLocks noGrp="1"/>
          </p:cNvSpPr>
          <p:nvPr>
            <p:ph type="sldNum" sz="quarter" idx="5"/>
          </p:nvPr>
        </p:nvSpPr>
        <p:spPr>
          <a:noFill/>
        </p:spPr>
        <p:txBody>
          <a:bodyPr/>
          <a:lstStyle/>
          <a:p>
            <a:fld id="{238049D2-02DB-4C52-AB0F-531AF3D321EA}" type="slidenum">
              <a:rPr lang="en-US" smtClean="0"/>
              <a:pPr/>
              <a:t>62</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31F5BB31-7EAB-474F-81EE-CBA0D990EF89}" type="slidenum">
              <a:rPr lang="en-US" smtClean="0"/>
              <a:pPr/>
              <a:t>63</a:t>
            </a:fld>
            <a:endParaRPr lang="en-US"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r>
              <a:rPr lang="en-US" smtClean="0"/>
              <a:t>Let’s see how balanced your wheel is.  You’ve just had an opportunity to determine what is ultimate for you in each of the six areas and have identified the areas in order of importance.  Now let’s turn our attention to the present.  Look at each of the six areas again and think about how satisfied you are with where you are at with each area and rank them on a ten point scale with 1 being low (if you are totally dissatisfied) and 10 being high (if you are totally satisfied).  On your handout, you’ll notice there are little grooves on each spoke of the wheel (these need to be more noticeable when the material is printed).  Once you’ve determined your satisfaction level, place a mark on the spoke to indicate this with 1 near the center and 10 at the outer rim.  After you have recorded a satisfaction level for each spoke, connect the dots.  Is your wheel balanced?  (mouse click) Would it roll or are there some areas that need work?  Don’t panic if your wheel looks like anything but a wheel.  This happens for most people.  Our goal in this exercise is to help you bring the various aspects of your life that are out of balance, back in balance.  In order to do this, it’s important to have an understanding of where you are currently.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p:spPr>
        <p:txBody>
          <a:bodyPr/>
          <a:lstStyle/>
          <a:p>
            <a:endParaRPr lang="en-US" smtClean="0"/>
          </a:p>
        </p:txBody>
      </p:sp>
      <p:sp>
        <p:nvSpPr>
          <p:cNvPr id="196612" name="Slide Number Placeholder 3"/>
          <p:cNvSpPr>
            <a:spLocks noGrp="1"/>
          </p:cNvSpPr>
          <p:nvPr>
            <p:ph type="sldNum" sz="quarter" idx="5"/>
          </p:nvPr>
        </p:nvSpPr>
        <p:spPr>
          <a:noFill/>
        </p:spPr>
        <p:txBody>
          <a:bodyPr/>
          <a:lstStyle/>
          <a:p>
            <a:fld id="{C3384352-5504-4E4E-A182-2173152C8EF3}" type="slidenum">
              <a:rPr lang="en-US" smtClean="0"/>
              <a:pPr/>
              <a:t>64</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ln/>
        </p:spPr>
        <p:txBody>
          <a:bodyPr/>
          <a:lstStyle/>
          <a:p>
            <a:endParaRPr lang="en-US" smtClean="0"/>
          </a:p>
        </p:txBody>
      </p:sp>
      <p:sp>
        <p:nvSpPr>
          <p:cNvPr id="197636" name="Slide Number Placeholder 3"/>
          <p:cNvSpPr>
            <a:spLocks noGrp="1"/>
          </p:cNvSpPr>
          <p:nvPr>
            <p:ph type="sldNum" sz="quarter" idx="5"/>
          </p:nvPr>
        </p:nvSpPr>
        <p:spPr>
          <a:noFill/>
        </p:spPr>
        <p:txBody>
          <a:bodyPr/>
          <a:lstStyle/>
          <a:p>
            <a:fld id="{5AC7181A-5F60-45FC-B9F6-AF692263F8FE}" type="slidenum">
              <a:rPr lang="en-US" smtClean="0"/>
              <a:pPr/>
              <a:t>65</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85D30C17-460C-431E-AD23-447EE028F075}" type="slidenum">
              <a:rPr lang="en-US" smtClean="0"/>
              <a:pPr/>
              <a:t>66</a:t>
            </a:fld>
            <a:endParaRPr lang="en-US"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r>
              <a:rPr lang="en-US" smtClean="0"/>
              <a:t>Look back at the sheet you created in Step 2 where you prioritized each of the six areas according to what is most important to you right now.  Find the area with the number 1 next to it, the one you labeled as most important.  Then, locate the Discovery Exercise Sheet for that area that you printed before you began the exercise.  For example, if you identified Family and Home as number 1, locate the sheet that says, “Family and Home” in the title box of the second column.  We are going to spend the next few minutes completing the form.  We’re going to start by identifying what you don’t want in this area.  This may sound rather silly.  “Why would I list what I don’t want?” you may wonder.  Even though it seems counterproductive, it is really a very helpful technique.  Most people can easily identify what they don’t want in their life and have a harder time identifying what they do.  Once you’ve determined what you don’t want, then you just look at the opposite of what you’ve listed and you’ve got what you do want.  Starting in the first column on the left, list what you don’t want in this area.  Then, list what you do want in the next column. Pause the recording until you’ve finished writing your thoughts.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85A889D5-64AC-4069-BD43-86ACD9B53376}" type="slidenum">
              <a:rPr lang="en-US" smtClean="0"/>
              <a:pPr/>
              <a:t>67</a:t>
            </a:fld>
            <a:endParaRPr lang="en-US" smtClean="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r>
              <a:rPr lang="en-US" smtClean="0"/>
              <a:t>Look back at the sheet you created in Step 2 where you prioritized each of the six areas according to what is most important to you right now.  Find the area with the number 1 next to it, the one you labeled as most important.  Then, locate the Discovery Exercise Sheet for that area that you printed before you began the exercise.  For example, if you identified Family and Home as number 1, locate the sheet that says, “Family and Home” in the title box of the second column.  We are going to spend the next few minutes completing the form.  We’re going to start by identifying what you don’t want in this area.  This may sound rather silly.  “Why would I list what I don’t want?” you may wonder.  Even though it seems counterproductive, it is really a very helpful technique.  Most people can easily identify what they don’t want in their life and have a harder time identifying what they do.  Once you’ve determined what you don’t want, then you just look at the opposite of what you’ve listed and you’ve got what you do want.  Starting in the first column on the left, list what you don’t want in this area.  Then, list what you do want in the next column. Pause the recording until you’ve finished writing your thoughts.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C2DC0EBC-CF96-457C-ADE2-BDDAAE175781}" type="slidenum">
              <a:rPr lang="en-US" smtClean="0"/>
              <a:pPr/>
              <a:t>68</a:t>
            </a:fld>
            <a:endParaRPr lang="en-US" smtClean="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r>
              <a:rPr lang="en-US" smtClean="0"/>
              <a:t>Often when we identify what we do want, whether we do it consciously or not, we tend to hold back a little, keeping reality in check.  In this next column though, I want you to put reality and any other restriction aside and imagine what the ultimate possibilities for you in this area might be.  For example, if you listed a new home as one of your wants, what could be the ultimate dream home for you?  What kind of home?  Where is your home located?  If you listed a new career as one of your wants, what type of career would be ultimate for you?  What’s your ultimate salary.  The key here is to dream without holding back.  Pause the recording and list your ultimate possibilities on the form.  </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D9970C98-4FA0-41B7-B181-4999C0E1FE12}" type="slidenum">
              <a:rPr lang="en-US" smtClean="0"/>
              <a:pPr/>
              <a:t>69</a:t>
            </a:fld>
            <a:endParaRPr lang="en-US"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r>
              <a:rPr lang="en-US" smtClean="0"/>
              <a:t>Next, spend a few minutes imagining what feelings and emotions you will experience when you realize the ultimate possibilities you just listed.  Do you feel incredibly happy, successful, abundant? Whatever feelings or emotions are created for you, be sure to take a minute and really feel as if  you are enjoying this ultimate possibility, trying to involve as many of the senses as possible.   Enjoy those feelings for a moment and then record them in the Step 6 box. Emphasizing the importance of feelings, Michael Bernard Beckwith said, “This is a feeling Universe.  If you just intellectually believe something, but you have no corresponding feeling underneath that, you don’t necessarily have enough power to manifest what you want in your life.  You have to feel it.”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p:spPr>
        <p:txBody>
          <a:bodyPr/>
          <a:lstStyle/>
          <a:p>
            <a:endParaRPr lang="en-US" smtClean="0"/>
          </a:p>
        </p:txBody>
      </p:sp>
      <p:sp>
        <p:nvSpPr>
          <p:cNvPr id="138244" name="Slide Number Placeholder 3"/>
          <p:cNvSpPr>
            <a:spLocks noGrp="1"/>
          </p:cNvSpPr>
          <p:nvPr>
            <p:ph type="sldNum" sz="quarter" idx="5"/>
          </p:nvPr>
        </p:nvSpPr>
        <p:spPr>
          <a:noFill/>
        </p:spPr>
        <p:txBody>
          <a:bodyPr/>
          <a:lstStyle/>
          <a:p>
            <a:fld id="{C0DF51E6-B2C0-4936-9382-D99231427982}" type="slidenum">
              <a:rPr lang="en-US" smtClean="0"/>
              <a:pPr/>
              <a:t>7</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A9F7625B-EEE1-4946-AA77-D3002C1D412D}" type="slidenum">
              <a:rPr lang="en-US" smtClean="0"/>
              <a:pPr/>
              <a:t>70</a:t>
            </a:fld>
            <a:endParaRPr lang="en-US" smtClean="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r>
              <a:rPr lang="en-US" smtClean="0"/>
              <a:t>We’ve talked a lot about the importance of seeing, feeling and believing.  Jack Canfield does a great job of summarizing the importance of these three for us in his quote on the screen.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F7E0D347-19A6-42A9-8455-16A23CF1E291}" type="slidenum">
              <a:rPr lang="en-US" smtClean="0"/>
              <a:pPr/>
              <a:t>71</a:t>
            </a:fld>
            <a:endParaRPr lang="en-US" smtClean="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r>
              <a:rPr lang="en-US" smtClean="0"/>
              <a:t>Just as a plant cannot thrive if it is not properly fed and nurtured, the same is true of your ultimate desires.  They need to be nurtured and given the opportunity to grow.  In the next column, list ways you will reinforce your ultimate desires.  For instance, if your ultimate desire is to be concert pianist, one way you could nurture your desires is to surround yourself with piano music that inspires you.  You could listen to it while driving to or from work, while you get ready in the morning, or while preparing your evening meal.  It’s also essential that you surround yourself with supportive people who are cheering you on to accomplishing your desire.  We’ll talk more about this in Step 11.  But what tends to happen for many people is that they have sense of what they desire to accomplish or do, their destiny if you will, and then they share this dream with someone else, maybe a close family member or friend.  Generally our family or friends are not trying to deliberately sabotage our dreams, but most likely they have been through the pain of having their own dreams squashed and in an effort to help us avoid such hurt, they may discourage us from pursuing our dream, telling us it would take too much money, or that it’s too dangerous or too hard and that we really should do something much safer and sensible.  This is why it is vitally important that you protect your dreams and desires by actively nurturing them.  See yourself accomplishing and living your dream.  Surround yourself by successful people living their dream.  Read inspirational accounts of men and women in history who conquered great odds to accomplish their dreams.  Record the methods you will use on your sheet now.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0EA1CAF1-6E03-453E-B5FF-D58226B3ABE7}" type="slidenum">
              <a:rPr lang="en-US" smtClean="0"/>
              <a:pPr/>
              <a:t>72</a:t>
            </a:fld>
            <a:endParaRPr lang="en-US"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r>
              <a:rPr lang="en-US" smtClean="0"/>
              <a:t>Our ultimate desires will remain desires unless we take the necessary action steps that will allow them to be realized.  These action steps are identified as priority goals.  In the next column, set 2 to 3 priority goals that will help you realize your ultimate desire.  For a goal to be most effective it should be a SMART goal with the following components:  Specific, Measurable, Aligned, Realistic, Time-dated.  For instance, let’s go back to the concert pianist desire.  If this was your desire, your goal could be to practice for a minimum of 4 hours a day, 5 days a week for the next 60 days.  This goal is specific (practice the piano), realistic (need to reach goal), measurable (4 hours a day, 5 days a week) and time-dated (next 60 days).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p:spPr>
        <p:txBody>
          <a:bodyPr/>
          <a:lstStyle/>
          <a:p>
            <a:endParaRPr lang="en-US" smtClean="0"/>
          </a:p>
        </p:txBody>
      </p:sp>
      <p:sp>
        <p:nvSpPr>
          <p:cNvPr id="205828" name="Slide Number Placeholder 3"/>
          <p:cNvSpPr>
            <a:spLocks noGrp="1"/>
          </p:cNvSpPr>
          <p:nvPr>
            <p:ph type="sldNum" sz="quarter" idx="5"/>
          </p:nvPr>
        </p:nvSpPr>
        <p:spPr>
          <a:noFill/>
        </p:spPr>
        <p:txBody>
          <a:bodyPr/>
          <a:lstStyle/>
          <a:p>
            <a:fld id="{3DB078D7-7BAF-49EE-9055-D3786CC83437}" type="slidenum">
              <a:rPr lang="en-US" smtClean="0"/>
              <a:pPr/>
              <a:t>73</a:t>
            </a:fld>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9F7E8FBB-4D64-4D80-B957-F6D1DC679D6E}" type="slidenum">
              <a:rPr lang="en-US" smtClean="0"/>
              <a:pPr/>
              <a:t>74</a:t>
            </a:fld>
            <a:endParaRPr lang="en-US"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r>
              <a:rPr lang="en-US" smtClean="0"/>
              <a:t>There is a universal principle of opposition in all things, including the realization of our ultimate desires.  As you work towards achieving your ultimate desire, undoubtedly there will be challenges and obstacles you will have to overcome.  But, don’t let this discourage you.  Rather, embrace the challenges and obstacles, gratefully acknowledging they are for your benefit and will only make you stronger.  Also, anticipating what challenges or obstacles may arise, makes them seem not quite so daunting when they do come because you are not surprised.  Instead, you are prepared to deal with them.  Pause the recording and take a minute now to list any challenges or obstacles you foresee in achieving your ultimate desire.  For example, an obstacle to the concert pianists goal of practicing 4 hours a day, 5 days a week may be the probability of being asked by work to attend an out of town sales conference for a week without access to a piano.  Once this possible obstacle is identified, the next step is to identify solutions and ways to overcome it.</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BE932179-2924-4E05-B87B-55361C03BF80}" type="slidenum">
              <a:rPr lang="en-US" smtClean="0"/>
              <a:pPr/>
              <a:t>75</a:t>
            </a:fld>
            <a:endParaRPr lang="en-US" smtClean="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r>
              <a:rPr lang="en-US" smtClean="0"/>
              <a:t>Also, it’s important to remember that just because you can’t see the progress or exact results that you want right now, doesn’t mean that things aren’t happening.  Take a look at this quote by James Ray.  Realize that you are making HUGE changes in your life.  You are releasing habits, thought patterns, and beliefs that no longer serve you and replacing them with more positive, supportive ones.  Give the process time to work and establish solid roots.  Hold firm to your vision and work towards, seeing only the end from the beginning.  The part in the middle will take care of itself.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44B344E6-D53A-4FF8-BC8F-37D103E108F5}" type="slidenum">
              <a:rPr lang="en-US" smtClean="0"/>
              <a:pPr/>
              <a:t>76</a:t>
            </a:fld>
            <a:endParaRPr lang="en-US" smtClean="0"/>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pPr eaLnBrk="1" hangingPunct="1"/>
            <a:r>
              <a:rPr lang="en-US" smtClean="0"/>
              <a:t>Have you ever spent an evening sitting around a campfire?  Maybe you had a marshmallow roast or enjoyed swapping stories with friends and family.  If you think about it, there are some interesting lessons we can learn from a campfire.  First, consider how a campfire is made.  You can’t toss two or three big logs into a pit and expect them to catch fire and burn.  Rather, you need to surround the bigger logs with kindling, something that will catch fire and burn easily, giving the bigger logs time to catch fire.  And yet, if you only used kindling you would have a great fire, but it wouldn’t last very long.  By combining kindling with bigger logs, you get a beautiful fire that is a source of abundant light and warmth.  Secondly, the logs in the fire feed off each other.  If you were to pull a log from the flames and set it off to the side by itself, away from the source of heat, the embers within the wood would quickly cool and burn out.  There is nothing to keep the flames burning.  In these next two steps of our process we are going to apply the lessons we learn from the campfire.  First, you need someone who can act as kindling in your life, who can take the spark within you, the spark that whispers your ultimate destiny and help you turn the spark into a vibrant flame. This person who can help you do this is a coach or mentor, someone trained to help you overcome your fears, show you how to proceed down the path and hold you accountable for your actions or inactions.  The role of a coach or mentor is invaluable in this process.  Do you know someone who would be a great coach or mentor for you?  If so, write his or her name in the next box on your sheet.  If you don’t have anyone in mind, contact a member of the Ultimate Destiny team at the end of this presentation and ask to be connected with a Successful Living Coach.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4054E579-EE34-4998-A8EF-09094F451B58}" type="slidenum">
              <a:rPr lang="en-US" smtClean="0"/>
              <a:pPr/>
              <a:t>77</a:t>
            </a:fld>
            <a:endParaRPr lang="en-US"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r>
              <a:rPr lang="en-US" smtClean="0"/>
              <a:t>Continuing with our campfire analogy, this next slide identifies the big logs in your life, your cheerleaders.  The ones who keep you motivated and support you in the quest for your dream.  If you try to do it alone, you will eventually burn out.  You need their energy, encouragement and insight.  Napoleon Hill discovered that the most successful people he studied, had a Master Mind Team, a team of people they could count on for support, ideas, contacts and resources to try.  Whether your support team is in the form of a Master Mind Team or simply family or friends who believe in your dream and want you to be successful, it’s most important that you have a team behind you.  Take a moment now and identify the individuals in your life who might be able to be your cheerleaders and support team by writing their names in the box for Step 11.  </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16480DBD-BC98-41AE-A50A-811AFE1FB842}" type="slidenum">
              <a:rPr lang="en-US" smtClean="0"/>
              <a:pPr/>
              <a:t>78</a:t>
            </a:fld>
            <a:endParaRPr lang="en-US" smtClean="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r>
              <a:rPr lang="en-US" smtClean="0"/>
              <a:t>As we talked about before, a dream will remain a dream, unless we take action and allow it to become a reality.  Gordon B. Hinckley said, “Work is the miracle by which talent is brought to the surface and dreams become a reality.”  Now, don’t let the work “work” scare you.  Most often the word “work” is associated with something unpleasant, hard or possibly boring.  And yet, those are all connotations individuals have attached to the word.  The definition of work is simply a means of action that produces a result.  No where is it recorded by law that “work” must be unpleasant, hard or down-right boring.  Actually, work, especially that associated with your dream can be inspiring, enjoyable and if we may be so bold, fun!!  In this next step, take a few minutes now to identify at least 2 or 3 actions steps you can take to achieve your goals and desires in this area of your life.  One thing to note is that as you progress and complete other areas on the Ultimate Destiny Wheel, you will want to review what you have written for each area and consider if there are ways that your progress in one area could be combined with or leverage progress in another area.  For example, you could combine a relationship area with a wellness area by working out together with someone you’d like to spend more time with.  </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CE1249D0-0F7A-4AF7-B3A8-92D100C85BDB}" type="slidenum">
              <a:rPr lang="en-US" smtClean="0"/>
              <a:pPr/>
              <a:t>79</a:t>
            </a:fld>
            <a:endParaRPr lang="en-US" smtClean="0"/>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p:spPr>
        <p:txBody>
          <a:bodyPr/>
          <a:lstStyle/>
          <a:p>
            <a:pPr eaLnBrk="1" hangingPunct="1"/>
            <a:r>
              <a:rPr lang="en-US" smtClean="0"/>
              <a:t>Earlier we talked about the importance of feelings, really feeling the emotions you would feel if you were enjoying your dream or what you want in this particular area.  In these next two steps, we are going to talk about two other very important condition of you being able to see your desires materialize.  They are affirmations and visualization.  We will talk about affirmations first.  Defined, affirmations are positive tense statements of the present manifestation of your future vision.  “What does that mean,” you may be wondering.  Glad you asked!  Basically affirmations help you reinforce belief.  They are a positive statement of what you want as if you were enjoying it right now.  For example, let’s suppose your ideal weight is 138.  An affirmation for this could be, “I look great at 138.”  Now, you may not be 138 pounds at the present moment, but that’s the point.  In order to be 138, you first have to be 138 in your mind and heart, regardless of what the scale says.  Typically we think we have to DO something to BE someone to HAVE something.  But, this is backwards.  We first need to BE something, then we will HAVE something and finally we will DO something.  Be the thing first and the rest will follow.  This is why affirmations are so important because in them we affirm what it is we want as if we had it or were it right now.  Let’s look at a few more examples of affirmations:  1.  “I am a highly successful salesperson who regularly exceeds monthly sales quotas.”  2.  “I am patient, kind and loving with my children and spouse.”  3.  “I am lovable as I am.”  Now it’s your turn.  Take a few minutes now to record one or two affirmations you can use to support you in manifesting your desire for this area of your life.  Affirmations are most powerful when they are said often, at least daily.  We highly recommend that you write your affirmations on 3x5 cards or sticky-notes and hang them where you will see them often. Saying your affirmations doesn’t need to be a huge time issue.  Look for the cracks in your day when you could squeeze them in.  For instance, repeat your affirmations in your head while you’re brushing your teeth or preparing lunch for your kids.  Be creative!  W. Clement Stone said, “Whatever the mind…can conceive it can achieve.”  What can you conceive?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endParaRPr lang="en-US" smtClean="0"/>
          </a:p>
        </p:txBody>
      </p:sp>
      <p:sp>
        <p:nvSpPr>
          <p:cNvPr id="139268" name="Slide Number Placeholder 3"/>
          <p:cNvSpPr>
            <a:spLocks noGrp="1"/>
          </p:cNvSpPr>
          <p:nvPr>
            <p:ph type="sldNum" sz="quarter" idx="5"/>
          </p:nvPr>
        </p:nvSpPr>
        <p:spPr>
          <a:noFill/>
        </p:spPr>
        <p:txBody>
          <a:bodyPr/>
          <a:lstStyle/>
          <a:p>
            <a:fld id="{5DCDD57E-F5A8-4A4E-9AF0-775E3B0133FD}" type="slidenum">
              <a:rPr lang="en-US" smtClean="0"/>
              <a:pPr/>
              <a:t>8</a:t>
            </a:fld>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D0E2693A-6386-442A-9E15-5548A1F1D9D2}" type="slidenum">
              <a:rPr lang="en-US" smtClean="0"/>
              <a:pPr/>
              <a:t>80</a:t>
            </a:fld>
            <a:endParaRPr lang="en-US" smtClean="0"/>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pPr eaLnBrk="1" hangingPunct="1"/>
            <a:r>
              <a:rPr lang="en-US" smtClean="0"/>
              <a:t>Next, let’s talk about the importance of visualization.  In this step, you are going to identify visual images you can use to help you hold your vision and achieve what you desire.  The power of visualization is perhaps one of the most important “secrets to success.”  Studies have shown that your mind doesn’t know the difference between actual experiences and imagined ones.  When you can see yourself achieving what you want to accomplish in your mind and believe it, really believe, you are planting the seeds for your desire to manifest.  Albert Einstein said, “Imagination is everything.  It is the preview of life’s coming attractions.”  Take a moment now to record what visual images you will focus on to achieve your dream.  For example, if your desire is to have a new career, you could imagine yourself walking into your new place of employment and going to your workstation to begin your day.  Or if your desire is to have $50,000 in your savings account, you could imagine yourself opening your bank statement and seeing that the balance is $50,000.  Doing the visualization exercise as you go to sleep is especially powerful as your subconscious will hold onto the images and go to work to bring them about.  </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p>
            <a:fld id="{E4275991-49DA-494D-BFDE-F6F10BE9F90C}" type="slidenum">
              <a:rPr lang="en-US" smtClean="0"/>
              <a:pPr/>
              <a:t>81</a:t>
            </a:fld>
            <a:endParaRPr lang="en-US" smtClean="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p:spPr>
        <p:txBody>
          <a:bodyPr/>
          <a:lstStyle/>
          <a:p>
            <a:pPr eaLnBrk="1" hangingPunct="1"/>
            <a:r>
              <a:rPr lang="en-US" smtClean="0"/>
              <a:t>Before any building is constructed, an architect creates a blueprint, a master plan if you will.  Otherwise, can you imagine the chaos, waste and potential harm done if there was not a plan?  The importance of a master plan applies to setting goals as well.  You’ve done a lot of work and have many thoughts, goals, affirmations, and feelings identified.  Now, it’s time to review each sheet and look for the top priorities, those things that you can focus on for the next 30 days to propel your dream forward.  Take these items and transfer them to your master goal sheet.  How many items you transfer is up to you.  Of course we recommend that you don’t overwhelm yourself with too many goals.  Pick what’s comfortable to you and realistic given your situation in life.  You can create a master goal sheet for each of the six areas combined on a single goal sheet or you can create a master goal sheet individually for each of the six areas resulting in a six master goal sheets.  Again, do what’s fits your needs and personality the best.  The main objective is that you have a master plan, something that you can go to work on today!</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FACCB3F9-5E3E-4E44-8492-1BC7D47AD111}" type="slidenum">
              <a:rPr lang="en-US" smtClean="0"/>
              <a:pPr/>
              <a:t>82</a:t>
            </a:fld>
            <a:endParaRPr lang="en-US" smtClean="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r>
              <a:rPr lang="en-US" smtClean="0"/>
              <a:t>As we finish up, let’s consider a few things.  First, review what you have discovered through this exercise as often as possible. Take time to envision and enjoy in your mind the realization of your goals and dreams in each area of life.  Also, as you review, create new master goal sheets anytime you’ve accomplished the items you recorded or need to modify.  Reviewing and updating your goal sheets is an important and invaluable step that keeps you motivated and joyous as you make your way towards your Ultimate Destiny!</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3AC9BD82-8AD5-43B9-866B-D965FC92393E}" type="slidenum">
              <a:rPr lang="en-US" smtClean="0"/>
              <a:pPr/>
              <a:t>83</a:t>
            </a:fld>
            <a:endParaRPr lang="en-US" smtClean="0"/>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p:spPr>
        <p:txBody>
          <a:bodyPr/>
          <a:lstStyle/>
          <a:p>
            <a:pPr eaLnBrk="1" hangingPunct="1"/>
            <a:r>
              <a:rPr lang="en-US" smtClean="0"/>
              <a:t>Two additional actions that will greatly assist you in achieving your desires and destiny is meditation and prayer.  Research has proven that prayer and meditation are two of the most powerful and practical ways you can live a happy, fulfilling and successful life. We highly recommend that you meditate and pray everyday.  Again, this doesn’t need to take huge amounts of time.  Work with what you’ve got available and then watch the difference it makes in your life.  (If you are new to meditation or prayer Treatment, please visit the Ultimate Destiny website for resources that will teach you how to meditate and pray.)</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B77CB3B4-C813-4022-92AD-64959623BEFA}" type="slidenum">
              <a:rPr lang="en-US" smtClean="0"/>
              <a:pPr/>
              <a:t>84</a:t>
            </a:fld>
            <a:endParaRPr lang="en-US" smtClean="0"/>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pPr eaLnBrk="1" hangingPunct="1"/>
            <a:r>
              <a:rPr lang="en-US" smtClean="0"/>
              <a:t>Finally, be grateful for all the rich blessings showered upon you and radiate  love, peace, joy and thanksgiving to everyone and every situation.  Research through the Institute of Heart Math has shown amazing empirical evidence showing the physiological changes in the body when experiencing emotions of love and appreciation.  Simply being grateful for what is will open the doors for new things to come into your life.  As Dr. John F. DeMartini says, “Whatever we think about and thank about we bring about.”  </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86902EE4-7541-4A18-958B-681E15DD4215}" type="slidenum">
              <a:rPr lang="en-US" smtClean="0"/>
              <a:pPr/>
              <a:t>85</a:t>
            </a:fld>
            <a:endParaRPr lang="en-US" smtClean="0"/>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p:spPr>
        <p:txBody>
          <a:bodyPr/>
          <a:lstStyle/>
          <a:p>
            <a:pPr eaLnBrk="1" hangingPunct="1"/>
            <a:r>
              <a:rPr lang="en-US" smtClean="0"/>
              <a:t>This concludes the Wheel of Life exercise webinar.  Thank you for joining us.  All of us at Ultimate Destiny want to congratulate you on taking control of the wheel of you life and steering it in the direction of your dreams and desires.  This is just the beginning of a very exciting journey.  To help you along the way, we’d like to invite you to become a Charter Member of  Ultimate Destiny.  As such, you will receive your choice of any of three featured e-books: </a:t>
            </a:r>
            <a:r>
              <a:rPr lang="en-US" b="1" i="1" smtClean="0"/>
              <a:t>Creative Mind</a:t>
            </a:r>
            <a:r>
              <a:rPr lang="en-US" smtClean="0"/>
              <a:t> by Ernest Holmes, </a:t>
            </a:r>
            <a:r>
              <a:rPr lang="en-US" b="1" i="1" smtClean="0"/>
              <a:t>The Science of Getting Rich</a:t>
            </a:r>
            <a:r>
              <a:rPr lang="en-US" smtClean="0"/>
              <a:t> by Wallace Wattles or </a:t>
            </a:r>
            <a:r>
              <a:rPr lang="en-US" b="1" i="1" smtClean="0"/>
              <a:t>God Calling</a:t>
            </a:r>
            <a:r>
              <a:rPr lang="en-US" smtClean="0"/>
              <a:t> edited by AJ Russell PLUS receive a discount in becoming a Charter Member of the Ultimate Destiny Network where you will find a myriad of resources to help you along your course.  We look forward to working with you and cheering you on.  Here’s to you, your dreams and the unique contribution only you can make to our world.  </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p:spPr>
        <p:txBody>
          <a:bodyPr/>
          <a:lstStyle/>
          <a:p>
            <a:endParaRPr lang="en-US" smtClean="0"/>
          </a:p>
        </p:txBody>
      </p:sp>
      <p:sp>
        <p:nvSpPr>
          <p:cNvPr id="219140" name="Slide Number Placeholder 3"/>
          <p:cNvSpPr>
            <a:spLocks noGrp="1"/>
          </p:cNvSpPr>
          <p:nvPr>
            <p:ph type="sldNum" sz="quarter" idx="5"/>
          </p:nvPr>
        </p:nvSpPr>
        <p:spPr>
          <a:noFill/>
        </p:spPr>
        <p:txBody>
          <a:bodyPr/>
          <a:lstStyle/>
          <a:p>
            <a:fld id="{F8821BF4-7D66-4AB7-B0BD-FF91027D43EE}" type="slidenum">
              <a:rPr lang="en-US" smtClean="0"/>
              <a:pPr/>
              <a:t>86</a:t>
            </a:fld>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p:spPr>
        <p:txBody>
          <a:bodyPr/>
          <a:lstStyle/>
          <a:p>
            <a:endParaRPr lang="en-US" smtClean="0"/>
          </a:p>
        </p:txBody>
      </p:sp>
      <p:sp>
        <p:nvSpPr>
          <p:cNvPr id="220164" name="Slide Number Placeholder 3"/>
          <p:cNvSpPr>
            <a:spLocks noGrp="1"/>
          </p:cNvSpPr>
          <p:nvPr>
            <p:ph type="sldNum" sz="quarter" idx="5"/>
          </p:nvPr>
        </p:nvSpPr>
        <p:spPr>
          <a:noFill/>
        </p:spPr>
        <p:txBody>
          <a:bodyPr/>
          <a:lstStyle/>
          <a:p>
            <a:fld id="{5F3DD210-C2E7-4EB7-90D8-B9496C8ED6C3}" type="slidenum">
              <a:rPr lang="en-US" smtClean="0"/>
              <a:pPr/>
              <a:t>87</a:t>
            </a:fld>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p:spPr>
        <p:txBody>
          <a:bodyPr/>
          <a:lstStyle/>
          <a:p>
            <a:endParaRPr lang="en-US" smtClean="0"/>
          </a:p>
        </p:txBody>
      </p:sp>
      <p:sp>
        <p:nvSpPr>
          <p:cNvPr id="221188" name="Slide Number Placeholder 3"/>
          <p:cNvSpPr>
            <a:spLocks noGrp="1"/>
          </p:cNvSpPr>
          <p:nvPr>
            <p:ph type="sldNum" sz="quarter" idx="5"/>
          </p:nvPr>
        </p:nvSpPr>
        <p:spPr>
          <a:noFill/>
        </p:spPr>
        <p:txBody>
          <a:bodyPr/>
          <a:lstStyle/>
          <a:p>
            <a:fld id="{9F5620B9-ABD1-41E6-BC9C-FC0C4FDB38BB}" type="slidenum">
              <a:rPr lang="en-US" smtClean="0"/>
              <a:pPr/>
              <a:t>88</a:t>
            </a:fld>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p:spPr>
        <p:txBody>
          <a:bodyPr/>
          <a:lstStyle/>
          <a:p>
            <a:endParaRPr lang="en-US" smtClean="0"/>
          </a:p>
        </p:txBody>
      </p:sp>
      <p:sp>
        <p:nvSpPr>
          <p:cNvPr id="222212" name="Slide Number Placeholder 3"/>
          <p:cNvSpPr>
            <a:spLocks noGrp="1"/>
          </p:cNvSpPr>
          <p:nvPr>
            <p:ph type="sldNum" sz="quarter" idx="5"/>
          </p:nvPr>
        </p:nvSpPr>
        <p:spPr>
          <a:noFill/>
        </p:spPr>
        <p:txBody>
          <a:bodyPr/>
          <a:lstStyle/>
          <a:p>
            <a:fld id="{A3FD32C9-CD08-4141-991F-0E0490D96A82}" type="slidenum">
              <a:rPr lang="en-US" smtClean="0"/>
              <a:pPr/>
              <a:t>89</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endParaRPr lang="en-US" smtClean="0"/>
          </a:p>
        </p:txBody>
      </p:sp>
      <p:sp>
        <p:nvSpPr>
          <p:cNvPr id="140292" name="Slide Number Placeholder 3"/>
          <p:cNvSpPr>
            <a:spLocks noGrp="1"/>
          </p:cNvSpPr>
          <p:nvPr>
            <p:ph type="sldNum" sz="quarter" idx="5"/>
          </p:nvPr>
        </p:nvSpPr>
        <p:spPr>
          <a:noFill/>
        </p:spPr>
        <p:txBody>
          <a:bodyPr/>
          <a:lstStyle/>
          <a:p>
            <a:fld id="{3030B05B-81F5-405A-9D7A-71C502B67369}" type="slidenum">
              <a:rPr lang="en-US" smtClean="0"/>
              <a:pPr/>
              <a:t>9</a:t>
            </a:fld>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p:spPr>
        <p:txBody>
          <a:bodyPr/>
          <a:lstStyle/>
          <a:p>
            <a:endParaRPr lang="en-US" smtClean="0"/>
          </a:p>
        </p:txBody>
      </p:sp>
      <p:sp>
        <p:nvSpPr>
          <p:cNvPr id="223236" name="Slide Number Placeholder 3"/>
          <p:cNvSpPr>
            <a:spLocks noGrp="1"/>
          </p:cNvSpPr>
          <p:nvPr>
            <p:ph type="sldNum" sz="quarter" idx="5"/>
          </p:nvPr>
        </p:nvSpPr>
        <p:spPr>
          <a:noFill/>
        </p:spPr>
        <p:txBody>
          <a:bodyPr/>
          <a:lstStyle/>
          <a:p>
            <a:fld id="{0207834A-05CD-40E3-9FE0-E9CF714345E9}" type="slidenum">
              <a:rPr lang="en-US" smtClean="0"/>
              <a:pPr/>
              <a:t>90</a:t>
            </a:fld>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p:spPr>
        <p:txBody>
          <a:bodyPr/>
          <a:lstStyle/>
          <a:p>
            <a:endParaRPr lang="en-US" smtClean="0"/>
          </a:p>
        </p:txBody>
      </p:sp>
      <p:sp>
        <p:nvSpPr>
          <p:cNvPr id="224260" name="Slide Number Placeholder 3"/>
          <p:cNvSpPr>
            <a:spLocks noGrp="1"/>
          </p:cNvSpPr>
          <p:nvPr>
            <p:ph type="sldNum" sz="quarter" idx="5"/>
          </p:nvPr>
        </p:nvSpPr>
        <p:spPr>
          <a:noFill/>
        </p:spPr>
        <p:txBody>
          <a:bodyPr/>
          <a:lstStyle/>
          <a:p>
            <a:fld id="{7ADD27D8-2D6E-4808-AF3A-373122232EEF}" type="slidenum">
              <a:rPr lang="en-US" smtClean="0"/>
              <a:pPr/>
              <a:t>91</a:t>
            </a:fld>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ln/>
        </p:spPr>
        <p:txBody>
          <a:bodyPr/>
          <a:lstStyle/>
          <a:p>
            <a:endParaRPr lang="en-US" smtClean="0"/>
          </a:p>
        </p:txBody>
      </p:sp>
      <p:sp>
        <p:nvSpPr>
          <p:cNvPr id="225284" name="Slide Number Placeholder 3"/>
          <p:cNvSpPr>
            <a:spLocks noGrp="1"/>
          </p:cNvSpPr>
          <p:nvPr>
            <p:ph type="sldNum" sz="quarter" idx="5"/>
          </p:nvPr>
        </p:nvSpPr>
        <p:spPr>
          <a:noFill/>
        </p:spPr>
        <p:txBody>
          <a:bodyPr/>
          <a:lstStyle/>
          <a:p>
            <a:fld id="{0ADAAF28-8F07-4E18-A51D-270BF9A52945}" type="slidenum">
              <a:rPr lang="en-US" smtClean="0"/>
              <a:pPr/>
              <a:t>92</a:t>
            </a:fld>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ln/>
        </p:spPr>
      </p:sp>
      <p:sp>
        <p:nvSpPr>
          <p:cNvPr id="226307" name="Notes Placeholder 2"/>
          <p:cNvSpPr>
            <a:spLocks noGrp="1"/>
          </p:cNvSpPr>
          <p:nvPr>
            <p:ph type="body" idx="1"/>
          </p:nvPr>
        </p:nvSpPr>
        <p:spPr>
          <a:noFill/>
          <a:ln/>
        </p:spPr>
        <p:txBody>
          <a:bodyPr/>
          <a:lstStyle/>
          <a:p>
            <a:endParaRPr lang="en-US" smtClean="0"/>
          </a:p>
        </p:txBody>
      </p:sp>
      <p:sp>
        <p:nvSpPr>
          <p:cNvPr id="226308" name="Slide Number Placeholder 3"/>
          <p:cNvSpPr>
            <a:spLocks noGrp="1"/>
          </p:cNvSpPr>
          <p:nvPr>
            <p:ph type="sldNum" sz="quarter" idx="5"/>
          </p:nvPr>
        </p:nvSpPr>
        <p:spPr>
          <a:noFill/>
        </p:spPr>
        <p:txBody>
          <a:bodyPr/>
          <a:lstStyle/>
          <a:p>
            <a:fld id="{9F4B3DF1-7392-433A-A83E-2F7B50CD7C4C}" type="slidenum">
              <a:rPr lang="en-US" smtClean="0"/>
              <a:pPr/>
              <a:t>93</a:t>
            </a:fld>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ln/>
        </p:spPr>
      </p:sp>
      <p:sp>
        <p:nvSpPr>
          <p:cNvPr id="227331" name="Notes Placeholder 2"/>
          <p:cNvSpPr>
            <a:spLocks noGrp="1"/>
          </p:cNvSpPr>
          <p:nvPr>
            <p:ph type="body" idx="1"/>
          </p:nvPr>
        </p:nvSpPr>
        <p:spPr>
          <a:noFill/>
          <a:ln/>
        </p:spPr>
        <p:txBody>
          <a:bodyPr/>
          <a:lstStyle/>
          <a:p>
            <a:endParaRPr lang="en-US" smtClean="0"/>
          </a:p>
        </p:txBody>
      </p:sp>
      <p:sp>
        <p:nvSpPr>
          <p:cNvPr id="227332" name="Slide Number Placeholder 3"/>
          <p:cNvSpPr>
            <a:spLocks noGrp="1"/>
          </p:cNvSpPr>
          <p:nvPr>
            <p:ph type="sldNum" sz="quarter" idx="5"/>
          </p:nvPr>
        </p:nvSpPr>
        <p:spPr>
          <a:noFill/>
        </p:spPr>
        <p:txBody>
          <a:bodyPr/>
          <a:lstStyle/>
          <a:p>
            <a:fld id="{91E4E76C-8BBF-413D-9C50-7E1A358A7ED0}" type="slidenum">
              <a:rPr lang="en-US" smtClean="0"/>
              <a:pPr/>
              <a:t>94</a:t>
            </a:fld>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a:ln/>
        </p:spPr>
      </p:sp>
      <p:sp>
        <p:nvSpPr>
          <p:cNvPr id="228355" name="Notes Placeholder 2"/>
          <p:cNvSpPr>
            <a:spLocks noGrp="1"/>
          </p:cNvSpPr>
          <p:nvPr>
            <p:ph type="body" idx="1"/>
          </p:nvPr>
        </p:nvSpPr>
        <p:spPr>
          <a:noFill/>
          <a:ln/>
        </p:spPr>
        <p:txBody>
          <a:bodyPr/>
          <a:lstStyle/>
          <a:p>
            <a:endParaRPr lang="en-US" smtClean="0"/>
          </a:p>
        </p:txBody>
      </p:sp>
      <p:sp>
        <p:nvSpPr>
          <p:cNvPr id="228356" name="Slide Number Placeholder 3"/>
          <p:cNvSpPr>
            <a:spLocks noGrp="1"/>
          </p:cNvSpPr>
          <p:nvPr>
            <p:ph type="sldNum" sz="quarter" idx="5"/>
          </p:nvPr>
        </p:nvSpPr>
        <p:spPr>
          <a:noFill/>
        </p:spPr>
        <p:txBody>
          <a:bodyPr/>
          <a:lstStyle/>
          <a:p>
            <a:fld id="{AB777BDD-3D8E-4B00-9D71-212403700BC0}" type="slidenum">
              <a:rPr lang="en-US" smtClean="0"/>
              <a:pPr/>
              <a:t>95</a:t>
            </a:fld>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ln/>
        </p:spPr>
        <p:txBody>
          <a:bodyPr/>
          <a:lstStyle/>
          <a:p>
            <a:endParaRPr lang="en-US" smtClean="0"/>
          </a:p>
        </p:txBody>
      </p:sp>
      <p:sp>
        <p:nvSpPr>
          <p:cNvPr id="229380" name="Slide Number Placeholder 3"/>
          <p:cNvSpPr>
            <a:spLocks noGrp="1"/>
          </p:cNvSpPr>
          <p:nvPr>
            <p:ph type="sldNum" sz="quarter" idx="5"/>
          </p:nvPr>
        </p:nvSpPr>
        <p:spPr>
          <a:noFill/>
        </p:spPr>
        <p:txBody>
          <a:bodyPr/>
          <a:lstStyle/>
          <a:p>
            <a:fld id="{D6F0FEEF-1320-48CB-889B-23AC1AF4D13B}" type="slidenum">
              <a:rPr lang="en-US" smtClean="0"/>
              <a:pPr/>
              <a:t>96</a:t>
            </a:fld>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a:ln/>
        </p:spPr>
      </p:sp>
      <p:sp>
        <p:nvSpPr>
          <p:cNvPr id="230403" name="Notes Placeholder 2"/>
          <p:cNvSpPr>
            <a:spLocks noGrp="1"/>
          </p:cNvSpPr>
          <p:nvPr>
            <p:ph type="body" idx="1"/>
          </p:nvPr>
        </p:nvSpPr>
        <p:spPr>
          <a:noFill/>
          <a:ln/>
        </p:spPr>
        <p:txBody>
          <a:bodyPr/>
          <a:lstStyle/>
          <a:p>
            <a:endParaRPr lang="en-US" smtClean="0"/>
          </a:p>
        </p:txBody>
      </p:sp>
      <p:sp>
        <p:nvSpPr>
          <p:cNvPr id="230404" name="Slide Number Placeholder 3"/>
          <p:cNvSpPr>
            <a:spLocks noGrp="1"/>
          </p:cNvSpPr>
          <p:nvPr>
            <p:ph type="sldNum" sz="quarter" idx="5"/>
          </p:nvPr>
        </p:nvSpPr>
        <p:spPr>
          <a:noFill/>
        </p:spPr>
        <p:txBody>
          <a:bodyPr/>
          <a:lstStyle/>
          <a:p>
            <a:fld id="{673444EE-BBA6-4676-80DE-47F6DF532F96}" type="slidenum">
              <a:rPr lang="en-US" smtClean="0"/>
              <a:pPr/>
              <a:t>97</a:t>
            </a:fld>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p:spPr>
        <p:txBody>
          <a:bodyPr/>
          <a:lstStyle/>
          <a:p>
            <a:endParaRPr lang="en-US" smtClean="0"/>
          </a:p>
        </p:txBody>
      </p:sp>
      <p:sp>
        <p:nvSpPr>
          <p:cNvPr id="231428" name="Slide Number Placeholder 3"/>
          <p:cNvSpPr>
            <a:spLocks noGrp="1"/>
          </p:cNvSpPr>
          <p:nvPr>
            <p:ph type="sldNum" sz="quarter" idx="5"/>
          </p:nvPr>
        </p:nvSpPr>
        <p:spPr>
          <a:noFill/>
        </p:spPr>
        <p:txBody>
          <a:bodyPr/>
          <a:lstStyle/>
          <a:p>
            <a:fld id="{CAAE7ED5-EA20-4D8A-94E7-2B1F70C98B10}" type="slidenum">
              <a:rPr lang="en-US" smtClean="0"/>
              <a:pPr/>
              <a:t>98</a:t>
            </a:fld>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p:spPr>
        <p:txBody>
          <a:bodyPr/>
          <a:lstStyle/>
          <a:p>
            <a:endParaRPr lang="en-US" smtClean="0"/>
          </a:p>
        </p:txBody>
      </p:sp>
      <p:sp>
        <p:nvSpPr>
          <p:cNvPr id="232452" name="Slide Number Placeholder 3"/>
          <p:cNvSpPr>
            <a:spLocks noGrp="1"/>
          </p:cNvSpPr>
          <p:nvPr>
            <p:ph type="sldNum" sz="quarter" idx="5"/>
          </p:nvPr>
        </p:nvSpPr>
        <p:spPr>
          <a:noFill/>
        </p:spPr>
        <p:txBody>
          <a:bodyPr/>
          <a:lstStyle/>
          <a:p>
            <a:fld id="{93C3F6D6-566A-482A-B930-D9F16D1BD303}" type="slidenum">
              <a:rPr lang="en-US" smtClean="0"/>
              <a:pPr/>
              <a:t>99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srcRect/>
          <a:stretch>
            <a:fillRect/>
          </a:stretch>
        </p:blipFill>
        <p:spPr bwMode="auto">
          <a:xfrm>
            <a:off x="1828800" y="1371600"/>
            <a:ext cx="5715000" cy="4622800"/>
          </a:xfrm>
          <a:prstGeom prst="rect">
            <a:avLst/>
          </a:prstGeom>
          <a:noFill/>
          <a:ln w="9525">
            <a:noFill/>
            <a:miter lim="800000"/>
            <a:headEnd/>
            <a:tailEnd/>
          </a:ln>
        </p:spPr>
      </p:pic>
      <p:sp>
        <p:nvSpPr>
          <p:cNvPr id="2" name="Title 1"/>
          <p:cNvSpPr>
            <a:spLocks noGrp="1"/>
          </p:cNvSpPr>
          <p:nvPr>
            <p:ph type="ctrTitle"/>
          </p:nvPr>
        </p:nvSpPr>
        <p:spPr>
          <a:xfrm>
            <a:off x="1066800" y="0"/>
            <a:ext cx="7772400" cy="1470025"/>
          </a:xfrm>
        </p:spPr>
        <p:txBody>
          <a:bodyPr/>
          <a:lstStyle>
            <a:lvl1pPr>
              <a:defRPr b="1">
                <a:solidFill>
                  <a:srgbClr val="000099"/>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447800" y="19050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B132603-2038-4B4B-BFBC-6BA71C69E3F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3389EB-B135-4F8C-8401-334772AF55D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51605A-9610-4A3D-AEA8-A38CC9B766F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29450" y="152400"/>
            <a:ext cx="211455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619125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8372CB-DB6C-47B4-B0E0-FF51F3BE877D}"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8001000" cy="1371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A4DFB6-F3F2-495B-8253-9F8908937BB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4D5FA7-83F3-4997-A70F-0AFFDB799BE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AFECAE-A0AA-4D76-8BB3-DFDF8DEEC40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A6AF151-690F-4FB0-B881-860493924B8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EF09D5-2FB1-4A93-82B4-86C22E0901B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F8ACE61-9117-4493-84D6-8B4FC435D01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304843-5064-4450-BE5E-780BDCE6A49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2" descr="C:\WINDOWS\Profiles\Debra\Desktop\rtcorner.jpg"/>
          <p:cNvPicPr>
            <a:picLocks noChangeAspect="1" noChangeArrowheads="1"/>
          </p:cNvPicPr>
          <p:nvPr userDrawn="1"/>
        </p:nvPicPr>
        <p:blipFill>
          <a:blip r:embed="rId15" cstate="print"/>
          <a:srcRect/>
          <a:stretch>
            <a:fillRect/>
          </a:stretch>
        </p:blipFill>
        <p:spPr bwMode="auto">
          <a:xfrm>
            <a:off x="6915150" y="5668963"/>
            <a:ext cx="2228850" cy="1189037"/>
          </a:xfrm>
          <a:prstGeom prst="rect">
            <a:avLst/>
          </a:prstGeom>
          <a:noFill/>
          <a:ln w="9525">
            <a:noFill/>
            <a:miter lim="800000"/>
            <a:headEnd/>
            <a:tailEnd/>
          </a:ln>
        </p:spPr>
      </p:pic>
      <p:pic>
        <p:nvPicPr>
          <p:cNvPr id="1027" name="Picture 11" descr="C:\WINDOWS\Profiles\Debra\Desktop\leftcorner.jpg"/>
          <p:cNvPicPr>
            <a:picLocks noChangeAspect="1" noChangeArrowheads="1"/>
          </p:cNvPicPr>
          <p:nvPr userDrawn="1"/>
        </p:nvPicPr>
        <p:blipFill>
          <a:blip r:embed="rId16" cstate="print"/>
          <a:srcRect/>
          <a:stretch>
            <a:fillRect/>
          </a:stretch>
        </p:blipFill>
        <p:spPr bwMode="auto">
          <a:xfrm>
            <a:off x="0" y="0"/>
            <a:ext cx="4343400" cy="1252538"/>
          </a:xfrm>
          <a:prstGeom prst="rect">
            <a:avLst/>
          </a:prstGeom>
          <a:noFill/>
          <a:ln w="9525">
            <a:noFill/>
            <a:miter lim="800000"/>
            <a:headEnd/>
            <a:tailEnd/>
          </a:ln>
        </p:spPr>
      </p:pic>
      <p:sp>
        <p:nvSpPr>
          <p:cNvPr id="2" name="Rectangle 2"/>
          <p:cNvSpPr>
            <a:spLocks noGrp="1" noChangeArrowheads="1"/>
          </p:cNvSpPr>
          <p:nvPr>
            <p:ph type="title"/>
          </p:nvPr>
        </p:nvSpPr>
        <p:spPr bwMode="auto">
          <a:xfrm>
            <a:off x="1143000" y="152400"/>
            <a:ext cx="8001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     Ultimate Destiny University</a:t>
            </a:r>
          </a:p>
        </p:txBody>
      </p:sp>
      <p:sp>
        <p:nvSpPr>
          <p:cNvPr id="102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60FC913-2C74-4EE5-BB92-717124177A13}" type="slidenum">
              <a:rPr lang="en-US"/>
              <a:pPr>
                <a:defRPr/>
              </a:pPr>
              <a:t>‹#›</a:t>
            </a:fld>
            <a:endParaRPr lang="en-US"/>
          </a:p>
        </p:txBody>
      </p:sp>
      <p:pic>
        <p:nvPicPr>
          <p:cNvPr id="1033" name="Picture 16"/>
          <p:cNvPicPr>
            <a:picLocks noChangeAspect="1" noChangeArrowheads="1"/>
          </p:cNvPicPr>
          <p:nvPr userDrawn="1"/>
        </p:nvPicPr>
        <p:blipFill>
          <a:blip r:embed="rId17" cstate="print"/>
          <a:srcRect/>
          <a:stretch>
            <a:fillRect/>
          </a:stretch>
        </p:blipFill>
        <p:spPr bwMode="auto">
          <a:xfrm>
            <a:off x="0" y="0"/>
            <a:ext cx="1481138" cy="1470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Lst>
  <p:txStyles>
    <p:titleStyle>
      <a:lvl1pPr algn="ctr" rtl="0" eaLnBrk="0" fontAlgn="base" hangingPunct="0">
        <a:spcBef>
          <a:spcPct val="0"/>
        </a:spcBef>
        <a:spcAft>
          <a:spcPct val="0"/>
        </a:spcAft>
        <a:defRPr sz="3800">
          <a:solidFill>
            <a:srgbClr val="0099C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800">
          <a:solidFill>
            <a:srgbClr val="0099CC"/>
          </a:solidFill>
          <a:effectLst>
            <a:outerShdw blurRad="38100" dist="38100" dir="2700000" algn="tl">
              <a:srgbClr val="C0C0C0"/>
            </a:outerShdw>
          </a:effectLst>
          <a:latin typeface="Times New Roman" pitchFamily="18" charset="0"/>
        </a:defRPr>
      </a:lvl2pPr>
      <a:lvl3pPr algn="ctr" rtl="0" eaLnBrk="0" fontAlgn="base" hangingPunct="0">
        <a:spcBef>
          <a:spcPct val="0"/>
        </a:spcBef>
        <a:spcAft>
          <a:spcPct val="0"/>
        </a:spcAft>
        <a:defRPr sz="3800">
          <a:solidFill>
            <a:srgbClr val="0099CC"/>
          </a:solidFill>
          <a:effectLst>
            <a:outerShdw blurRad="38100" dist="38100" dir="2700000" algn="tl">
              <a:srgbClr val="C0C0C0"/>
            </a:outerShdw>
          </a:effectLst>
          <a:latin typeface="Times New Roman" pitchFamily="18" charset="0"/>
        </a:defRPr>
      </a:lvl3pPr>
      <a:lvl4pPr algn="ctr" rtl="0" eaLnBrk="0" fontAlgn="base" hangingPunct="0">
        <a:spcBef>
          <a:spcPct val="0"/>
        </a:spcBef>
        <a:spcAft>
          <a:spcPct val="0"/>
        </a:spcAft>
        <a:defRPr sz="3800">
          <a:solidFill>
            <a:srgbClr val="0099CC"/>
          </a:solidFill>
          <a:effectLst>
            <a:outerShdw blurRad="38100" dist="38100" dir="2700000" algn="tl">
              <a:srgbClr val="C0C0C0"/>
            </a:outerShdw>
          </a:effectLst>
          <a:latin typeface="Times New Roman" pitchFamily="18" charset="0"/>
        </a:defRPr>
      </a:lvl4pPr>
      <a:lvl5pPr algn="ctr" rtl="0" eaLnBrk="0" fontAlgn="base" hangingPunct="0">
        <a:spcBef>
          <a:spcPct val="0"/>
        </a:spcBef>
        <a:spcAft>
          <a:spcPct val="0"/>
        </a:spcAft>
        <a:defRPr sz="3800">
          <a:solidFill>
            <a:srgbClr val="0099CC"/>
          </a:solidFill>
          <a:effectLst>
            <a:outerShdw blurRad="38100" dist="38100" dir="2700000" algn="tl">
              <a:srgbClr val="C0C0C0"/>
            </a:outerShdw>
          </a:effectLst>
          <a:latin typeface="Times New Roman" pitchFamily="18" charset="0"/>
        </a:defRPr>
      </a:lvl5pPr>
      <a:lvl6pPr marL="457200" algn="ctr" rtl="0" fontAlgn="base">
        <a:spcBef>
          <a:spcPct val="0"/>
        </a:spcBef>
        <a:spcAft>
          <a:spcPct val="0"/>
        </a:spcAft>
        <a:defRPr sz="3800">
          <a:solidFill>
            <a:srgbClr val="0099CC"/>
          </a:solidFill>
          <a:effectLst>
            <a:outerShdw blurRad="38100" dist="38100" dir="2700000" algn="tl">
              <a:srgbClr val="C0C0C0"/>
            </a:outerShdw>
          </a:effectLst>
          <a:latin typeface="Times New Roman" pitchFamily="18" charset="0"/>
        </a:defRPr>
      </a:lvl6pPr>
      <a:lvl7pPr marL="914400" algn="ctr" rtl="0" fontAlgn="base">
        <a:spcBef>
          <a:spcPct val="0"/>
        </a:spcBef>
        <a:spcAft>
          <a:spcPct val="0"/>
        </a:spcAft>
        <a:defRPr sz="3800">
          <a:solidFill>
            <a:srgbClr val="0099CC"/>
          </a:solidFill>
          <a:effectLst>
            <a:outerShdw blurRad="38100" dist="38100" dir="2700000" algn="tl">
              <a:srgbClr val="C0C0C0"/>
            </a:outerShdw>
          </a:effectLst>
          <a:latin typeface="Times New Roman" pitchFamily="18" charset="0"/>
        </a:defRPr>
      </a:lvl7pPr>
      <a:lvl8pPr marL="1371600" algn="ctr" rtl="0" fontAlgn="base">
        <a:spcBef>
          <a:spcPct val="0"/>
        </a:spcBef>
        <a:spcAft>
          <a:spcPct val="0"/>
        </a:spcAft>
        <a:defRPr sz="3800">
          <a:solidFill>
            <a:srgbClr val="0099CC"/>
          </a:solidFill>
          <a:effectLst>
            <a:outerShdw blurRad="38100" dist="38100" dir="2700000" algn="tl">
              <a:srgbClr val="C0C0C0"/>
            </a:outerShdw>
          </a:effectLst>
          <a:latin typeface="Times New Roman" pitchFamily="18" charset="0"/>
        </a:defRPr>
      </a:lvl8pPr>
      <a:lvl9pPr marL="1828800" algn="ctr" rtl="0" fontAlgn="base">
        <a:spcBef>
          <a:spcPct val="0"/>
        </a:spcBef>
        <a:spcAft>
          <a:spcPct val="0"/>
        </a:spcAft>
        <a:defRPr sz="3800">
          <a:solidFill>
            <a:srgbClr val="0099CC"/>
          </a:solidFill>
          <a:effectLst>
            <a:outerShdw blurRad="38100" dist="38100" dir="2700000" algn="tl">
              <a:srgbClr val="C0C0C0"/>
            </a:outerShdw>
          </a:effectLst>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8.png"/><Relationship Id="rId3" Type="http://schemas.openxmlformats.org/officeDocument/2006/relationships/image" Target="../media/image78.jpeg"/><Relationship Id="rId7" Type="http://schemas.openxmlformats.org/officeDocument/2006/relationships/image" Target="../media/image82.jpeg"/><Relationship Id="rId12" Type="http://schemas.openxmlformats.org/officeDocument/2006/relationships/image" Target="../media/image87.jpeg"/><Relationship Id="rId17" Type="http://schemas.openxmlformats.org/officeDocument/2006/relationships/hyperlink" Target="http://www.quartus.org/" TargetMode="External"/><Relationship Id="rId2" Type="http://schemas.openxmlformats.org/officeDocument/2006/relationships/notesSlide" Target="../notesSlides/notesSlide100.xml"/><Relationship Id="rId16"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81.jpeg"/><Relationship Id="rId11" Type="http://schemas.openxmlformats.org/officeDocument/2006/relationships/image" Target="../media/image86.jpeg"/><Relationship Id="rId5" Type="http://schemas.openxmlformats.org/officeDocument/2006/relationships/image" Target="../media/image80.jpeg"/><Relationship Id="rId15" Type="http://schemas.openxmlformats.org/officeDocument/2006/relationships/image" Target="../media/image9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 Id="rId14" Type="http://schemas.openxmlformats.org/officeDocument/2006/relationships/image" Target="../media/image89.png"/></Relationships>
</file>

<file path=ppt/slides/_rels/slide10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hyperlink" Target="http://www.lesbrown.com/" TargetMode="External"/><Relationship Id="rId7" Type="http://schemas.openxmlformats.org/officeDocument/2006/relationships/image" Target="../media/image95.pn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102.xml.rels><?xml version="1.0" encoding="UTF-8" standalone="yes"?>
<Relationships xmlns="http://schemas.openxmlformats.org/package/2006/relationships"><Relationship Id="rId3" Type="http://schemas.openxmlformats.org/officeDocument/2006/relationships/hyperlink" Target="http://www.expandingthecircleofsuccess.org/" TargetMode="External"/><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103.xml.rels><?xml version="1.0" encoding="UTF-8" standalone="yes"?>
<Relationships xmlns="http://schemas.openxmlformats.org/package/2006/relationships"><Relationship Id="rId3" Type="http://schemas.openxmlformats.org/officeDocument/2006/relationships/hyperlink" Target="http://www.expandingthecircleofsuccess.org/" TargetMode="External"/><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hyperlink" Target="http://www.candoresourcecenter.com/"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www.ultimatedestinyhalloffame.com/" TargetMode="External"/><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06.xml.rels><?xml version="1.0" encoding="UTF-8" standalone="yes"?>
<Relationships xmlns="http://schemas.openxmlformats.org/package/2006/relationships"><Relationship Id="rId3" Type="http://schemas.openxmlformats.org/officeDocument/2006/relationships/hyperlink" Target="http://www.ultimateinternetmarketingresources.com/" TargetMode="External"/><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10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08.xml.rels><?xml version="1.0" encoding="UTF-8" standalone="yes"?>
<Relationships xmlns="http://schemas.openxmlformats.org/package/2006/relationships"><Relationship Id="rId8" Type="http://schemas.openxmlformats.org/officeDocument/2006/relationships/image" Target="../media/image110.jpeg"/><Relationship Id="rId13" Type="http://schemas.openxmlformats.org/officeDocument/2006/relationships/hyperlink" Target="http://www.enjoyinglovingrelationships.com/" TargetMode="External"/><Relationship Id="rId18" Type="http://schemas.openxmlformats.org/officeDocument/2006/relationships/image" Target="../media/image115.jpeg"/><Relationship Id="rId26" Type="http://schemas.openxmlformats.org/officeDocument/2006/relationships/image" Target="../media/image119.jpeg"/><Relationship Id="rId3" Type="http://schemas.openxmlformats.org/officeDocument/2006/relationships/hyperlink" Target="http://www.harnessyourcreativepower.com/manifesting_your_ultimate_destiny.htm" TargetMode="External"/><Relationship Id="rId21" Type="http://schemas.openxmlformats.org/officeDocument/2006/relationships/hyperlink" Target="http://www.attainingspiritualenlightenment.com/" TargetMode="External"/><Relationship Id="rId7" Type="http://schemas.openxmlformats.org/officeDocument/2006/relationships/hyperlink" Target="http://www.realizingmypotential.com/" TargetMode="External"/><Relationship Id="rId12" Type="http://schemas.openxmlformats.org/officeDocument/2006/relationships/image" Target="../media/image112.jpeg"/><Relationship Id="rId17" Type="http://schemas.openxmlformats.org/officeDocument/2006/relationships/hyperlink" Target="http://www.achievingultimatesuccess.com/" TargetMode="External"/><Relationship Id="rId25" Type="http://schemas.openxmlformats.org/officeDocument/2006/relationships/hyperlink" Target="http://www.makingadifferenceleavingalegacy.com/" TargetMode="External"/><Relationship Id="rId2" Type="http://schemas.openxmlformats.org/officeDocument/2006/relationships/notesSlide" Target="../notesSlides/notesSlide108.xml"/><Relationship Id="rId16" Type="http://schemas.openxmlformats.org/officeDocument/2006/relationships/image" Target="../media/image114.jpeg"/><Relationship Id="rId20" Type="http://schemas.openxmlformats.org/officeDocument/2006/relationships/image" Target="../media/image116.jpeg"/><Relationship Id="rId29" Type="http://schemas.openxmlformats.org/officeDocument/2006/relationships/hyperlink" Target="http://www.raisingmyconsciousnesslevel.com/" TargetMode="External"/><Relationship Id="rId1" Type="http://schemas.openxmlformats.org/officeDocument/2006/relationships/slideLayout" Target="../slideLayouts/slideLayout2.xml"/><Relationship Id="rId6" Type="http://schemas.openxmlformats.org/officeDocument/2006/relationships/image" Target="../media/image109.jpeg"/><Relationship Id="rId11" Type="http://schemas.openxmlformats.org/officeDocument/2006/relationships/hyperlink" Target="http://www.enjoyinghealthandwellbeing.com/" TargetMode="External"/><Relationship Id="rId24" Type="http://schemas.openxmlformats.org/officeDocument/2006/relationships/image" Target="../media/image118.jpeg"/><Relationship Id="rId5" Type="http://schemas.openxmlformats.org/officeDocument/2006/relationships/hyperlink" Target="http://www.ultimatedestinysuccesssystem.com/" TargetMode="External"/><Relationship Id="rId15" Type="http://schemas.openxmlformats.org/officeDocument/2006/relationships/hyperlink" Target="http://www.fulfillingmylifepurpose.com/" TargetMode="External"/><Relationship Id="rId23" Type="http://schemas.openxmlformats.org/officeDocument/2006/relationships/hyperlink" Target="http://www.enjoyingpeaceandbalance.com/" TargetMode="External"/><Relationship Id="rId28" Type="http://schemas.openxmlformats.org/officeDocument/2006/relationships/image" Target="../media/image120.jpeg"/><Relationship Id="rId10" Type="http://schemas.openxmlformats.org/officeDocument/2006/relationships/image" Target="../media/image111.jpeg"/><Relationship Id="rId19" Type="http://schemas.openxmlformats.org/officeDocument/2006/relationships/hyperlink" Target="http://www.harnessingmycreativepowerandsubconsciousmind.com/" TargetMode="External"/><Relationship Id="rId4" Type="http://schemas.openxmlformats.org/officeDocument/2006/relationships/image" Target="../media/image108.jpeg"/><Relationship Id="rId9" Type="http://schemas.openxmlformats.org/officeDocument/2006/relationships/hyperlink" Target="http://www.enjoyingfinancialfreedom.com/" TargetMode="External"/><Relationship Id="rId14" Type="http://schemas.openxmlformats.org/officeDocument/2006/relationships/image" Target="../media/image113.jpeg"/><Relationship Id="rId22" Type="http://schemas.openxmlformats.org/officeDocument/2006/relationships/image" Target="../media/image117.jpeg"/><Relationship Id="rId27" Type="http://schemas.openxmlformats.org/officeDocument/2006/relationships/hyperlink" Target="http://www.fosteringpersonalandplanetarysustainability.htm/" TargetMode="External"/><Relationship Id="rId30" Type="http://schemas.openxmlformats.org/officeDocument/2006/relationships/image" Target="../media/image121.jpeg"/></Relationships>
</file>

<file path=ppt/slides/_rels/slide10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hyperlink" Target="http://www.ultimatefundraisingprograms.com/"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hyperlink" Target="http://www.ultimateearnwhileyoulearn.com/"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hyperlink" Target="http://www.ultimatedestinysuccessplayshop.com/bonuses.htm" TargetMode="External"/><Relationship Id="rId4" Type="http://schemas.openxmlformats.org/officeDocument/2006/relationships/image" Target="../media/image126.jpeg"/></Relationships>
</file>

<file path=ppt/slides/_rels/slide11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hyperlink" Target="http://www.ultimatedestinyuniversity.com/affiliate_program.htm" TargetMode="External"/><Relationship Id="rId5" Type="http://schemas.openxmlformats.org/officeDocument/2006/relationships/image" Target="../media/image129.jpeg"/><Relationship Id="rId4" Type="http://schemas.openxmlformats.org/officeDocument/2006/relationships/image" Target="../media/image128.jpeg"/></Relationships>
</file>

<file path=ppt/slides/_rels/slide114.xml.rels><?xml version="1.0" encoding="UTF-8" standalone="yes"?>
<Relationships xmlns="http://schemas.openxmlformats.org/package/2006/relationships"><Relationship Id="rId3" Type="http://schemas.openxmlformats.org/officeDocument/2006/relationships/hyperlink" Target="http://www.sedonateachings.com/" TargetMode="External"/><Relationship Id="rId2" Type="http://schemas.openxmlformats.org/officeDocument/2006/relationships/notesSlide" Target="../notesSlides/notesSlide114.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www.crisisandopportunitypreparedness.com/" TargetMode="External"/><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hyperlink" Target="http://www.ultimatedestinysuccesssystem.com/"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http://www.ultimatedestinyuniversity.com/" TargetMode="External"/><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mailto:ultimatedestinyuniversity@gmail.com" TargetMode="External"/><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hyperlink" Target="http://www.ultimatedestinyuniversity.com/"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crisisandopportunitypreparedness.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www.crisisandopportunitypreparedness.co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creativepowerforgood.com/"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7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8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www.ultimatedestinyuniversity.com/"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hyperlink" Target="http://www.ultimatedestinyuniversity.com/" TargetMode="External"/></Relationships>
</file>

<file path=ppt/slides/_rels/slide95.xml.rels><?xml version="1.0" encoding="UTF-8" standalone="yes"?>
<Relationships xmlns="http://schemas.openxmlformats.org/package/2006/relationships"><Relationship Id="rId8" Type="http://schemas.openxmlformats.org/officeDocument/2006/relationships/hyperlink" Target="http://www.sedonalightcenter.org/" TargetMode="External"/><Relationship Id="rId3" Type="http://schemas.openxmlformats.org/officeDocument/2006/relationships/hyperlink" Target="http://www.ultimatedestinyuniversity.com/" TargetMode="External"/><Relationship Id="rId7" Type="http://schemas.openxmlformats.org/officeDocument/2006/relationships/hyperlink" Target="http://www.seedonow.com/sedona_institute.htm" TargetMode="External"/><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hyperlink" Target="http://www.seedonow.com/" TargetMode="External"/><Relationship Id="rId5" Type="http://schemas.openxmlformats.org/officeDocument/2006/relationships/hyperlink" Target="http://www.centerspace.com/" TargetMode="External"/><Relationship Id="rId4" Type="http://schemas.openxmlformats.org/officeDocument/2006/relationships/hyperlink" Target="http://www.seedonow.com/writers_producers_collaborative.htm"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www.centerspace.com/cocreative_visioning.htm"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hyperlink" Target="http://www.ultimatefundraisingprograms.com/" TargetMode="External"/><Relationship Id="rId5" Type="http://schemas.openxmlformats.org/officeDocument/2006/relationships/hyperlink" Target="http://www.ultimateinternetmarketingresources.com/" TargetMode="External"/><Relationship Id="rId4" Type="http://schemas.openxmlformats.org/officeDocument/2006/relationships/hyperlink" Target="http://www.seedonow.com/writers_producers_collaborative.htm" TargetMode="Externa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hyperlink" Target="http://www.thelovecenter.com/" TargetMode="External"/></Relationships>
</file>

<file path=ppt/slides/_rels/slide99.xml.rels><?xml version="1.0" encoding="UTF-8" standalone="yes"?>
<Relationships xmlns="http://schemas.openxmlformats.org/package/2006/relationships"><Relationship Id="rId8" Type="http://schemas.openxmlformats.org/officeDocument/2006/relationships/image" Target="http://www.thelightinstitute.com/1gu30f8p936jo.jpg" TargetMode="External"/><Relationship Id="rId13" Type="http://schemas.openxmlformats.org/officeDocument/2006/relationships/image" Target="../media/image77.jpeg"/><Relationship Id="rId3" Type="http://schemas.openxmlformats.org/officeDocument/2006/relationships/image" Target="../media/image71.png"/><Relationship Id="rId7" Type="http://schemas.openxmlformats.org/officeDocument/2006/relationships/image" Target="../media/image74.jpeg"/><Relationship Id="rId12" Type="http://schemas.openxmlformats.org/officeDocument/2006/relationships/image" Target="http://www.thelightinstitute.com/Letting%20Go%20of%20Stress.jpg"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http://www.thelightinstitute.com/Inner%20Leader%20FLAT%20copy.jpg" TargetMode="External"/><Relationship Id="rId11" Type="http://schemas.openxmlformats.org/officeDocument/2006/relationships/image" Target="../media/image76.jpeg"/><Relationship Id="rId5" Type="http://schemas.openxmlformats.org/officeDocument/2006/relationships/image" Target="../media/image73.jpeg"/><Relationship Id="rId15" Type="http://schemas.openxmlformats.org/officeDocument/2006/relationships/hyperlink" Target="http://www.thelightinstitute.com/" TargetMode="External"/><Relationship Id="rId10" Type="http://schemas.openxmlformats.org/officeDocument/2006/relationships/image" Target="http://www.thelightinstitute.com/Healing%20Journey%20%20ph1-1%20copy.jpg" TargetMode="External"/><Relationship Id="rId4" Type="http://schemas.openxmlformats.org/officeDocument/2006/relationships/image" Target="../media/image72.png"/><Relationship Id="rId9" Type="http://schemas.openxmlformats.org/officeDocument/2006/relationships/image" Target="../media/image75.jpeg"/><Relationship Id="rId14" Type="http://schemas.openxmlformats.org/officeDocument/2006/relationships/image" Target="http://www.thelightinstitute.com/Personal%20Exce%2010-26%20a%20copy.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5123" name="Rectangle 2051"/>
          <p:cNvSpPr>
            <a:spLocks noGrp="1" noChangeArrowheads="1"/>
          </p:cNvSpPr>
          <p:nvPr>
            <p:ph type="body" idx="1"/>
          </p:nvPr>
        </p:nvSpPr>
        <p:spPr>
          <a:xfrm>
            <a:off x="685800" y="1676400"/>
            <a:ext cx="7772400" cy="4419600"/>
          </a:xfrm>
        </p:spPr>
        <p:txBody>
          <a:bodyPr/>
          <a:lstStyle/>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endParaRPr lang="en-US" sz="2400" b="1" i="1" smtClean="0">
              <a:solidFill>
                <a:srgbClr val="000099"/>
              </a:solidFill>
              <a:cs typeface="Times New Roman" pitchFamily="18" charset="0"/>
            </a:endParaRPr>
          </a:p>
        </p:txBody>
      </p:sp>
      <p:sp>
        <p:nvSpPr>
          <p:cNvPr id="5124"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5125" name="Text Box 2053"/>
          <p:cNvSpPr txBox="1">
            <a:spLocks noChangeArrowheads="1"/>
          </p:cNvSpPr>
          <p:nvPr/>
        </p:nvSpPr>
        <p:spPr bwMode="auto">
          <a:xfrm>
            <a:off x="914400" y="228600"/>
            <a:ext cx="8229600" cy="708025"/>
          </a:xfrm>
          <a:prstGeom prst="rect">
            <a:avLst/>
          </a:prstGeom>
          <a:noFill/>
          <a:ln w="9525">
            <a:noFill/>
            <a:miter lim="800000"/>
            <a:headEnd/>
            <a:tailEnd/>
          </a:ln>
        </p:spPr>
        <p:txBody>
          <a:bodyPr>
            <a:spAutoFit/>
          </a:bodyPr>
          <a:lstStyle/>
          <a:p>
            <a:pPr algn="ctr"/>
            <a:r>
              <a:rPr lang="en-US" sz="4000" b="1">
                <a:solidFill>
                  <a:srgbClr val="000066"/>
                </a:solidFill>
                <a:cs typeface="Times New Roman" pitchFamily="18" charset="0"/>
              </a:rPr>
              <a:t>Ultimate Destiny Network</a:t>
            </a:r>
            <a:endParaRPr lang="en-US" sz="2800" b="1">
              <a:solidFill>
                <a:srgbClr val="000099"/>
              </a:solidFill>
              <a:cs typeface="Times New Roman" pitchFamily="18" charset="0"/>
              <a:sym typeface="Symbol" pitchFamily="18" charset="2"/>
            </a:endParaRPr>
          </a:p>
        </p:txBody>
      </p:sp>
      <p:pic>
        <p:nvPicPr>
          <p:cNvPr id="5126" name="Picture 2" descr="ultimate_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8195" name="Rectangle 2051"/>
          <p:cNvSpPr>
            <a:spLocks noGrp="1" noChangeArrowheads="1"/>
          </p:cNvSpPr>
          <p:nvPr>
            <p:ph type="body" idx="1"/>
          </p:nvPr>
        </p:nvSpPr>
        <p:spPr>
          <a:xfrm>
            <a:off x="914400" y="1371600"/>
            <a:ext cx="7772400" cy="4419600"/>
          </a:xfrm>
        </p:spPr>
        <p:txBody>
          <a:bodyPr/>
          <a:lstStyle/>
          <a:p>
            <a:pPr algn="ctr">
              <a:buFontTx/>
              <a:buNone/>
              <a:defRPr/>
            </a:pPr>
            <a:r>
              <a:rPr lang="en-US" b="1" dirty="0" smtClean="0">
                <a:solidFill>
                  <a:srgbClr val="000099"/>
                </a:solidFill>
                <a:effectLst>
                  <a:outerShdw blurRad="38100" dist="38100" dir="2700000" algn="tl">
                    <a:srgbClr val="C0C0C0"/>
                  </a:outerShdw>
                </a:effectLst>
              </a:rPr>
              <a:t>“The significant problems we have </a:t>
            </a:r>
            <a:br>
              <a:rPr lang="en-US" b="1" dirty="0" smtClean="0">
                <a:solidFill>
                  <a:srgbClr val="000099"/>
                </a:solidFill>
                <a:effectLst>
                  <a:outerShdw blurRad="38100" dist="38100" dir="2700000" algn="tl">
                    <a:srgbClr val="C0C0C0"/>
                  </a:outerShdw>
                </a:effectLst>
              </a:rPr>
            </a:br>
            <a:r>
              <a:rPr lang="en-US" b="1" dirty="0" smtClean="0">
                <a:solidFill>
                  <a:srgbClr val="000099"/>
                </a:solidFill>
                <a:effectLst>
                  <a:outerShdw blurRad="38100" dist="38100" dir="2700000" algn="tl">
                    <a:srgbClr val="C0C0C0"/>
                  </a:outerShdw>
                </a:effectLst>
              </a:rPr>
              <a:t>cannot be solved at the same level </a:t>
            </a:r>
            <a:br>
              <a:rPr lang="en-US" b="1" dirty="0" smtClean="0">
                <a:solidFill>
                  <a:srgbClr val="000099"/>
                </a:solidFill>
                <a:effectLst>
                  <a:outerShdw blurRad="38100" dist="38100" dir="2700000" algn="tl">
                    <a:srgbClr val="C0C0C0"/>
                  </a:outerShdw>
                </a:effectLst>
              </a:rPr>
            </a:br>
            <a:r>
              <a:rPr lang="en-US" b="1" dirty="0" smtClean="0">
                <a:solidFill>
                  <a:srgbClr val="000099"/>
                </a:solidFill>
                <a:effectLst>
                  <a:outerShdw blurRad="38100" dist="38100" dir="2700000" algn="tl">
                    <a:srgbClr val="C0C0C0"/>
                  </a:outerShdw>
                </a:effectLst>
              </a:rPr>
              <a:t>of thinking (consciousness) with </a:t>
            </a:r>
            <a:br>
              <a:rPr lang="en-US" b="1" dirty="0" smtClean="0">
                <a:solidFill>
                  <a:srgbClr val="000099"/>
                </a:solidFill>
                <a:effectLst>
                  <a:outerShdw blurRad="38100" dist="38100" dir="2700000" algn="tl">
                    <a:srgbClr val="C0C0C0"/>
                  </a:outerShdw>
                </a:effectLst>
              </a:rPr>
            </a:br>
            <a:r>
              <a:rPr lang="en-US" b="1" dirty="0" smtClean="0">
                <a:solidFill>
                  <a:srgbClr val="000099"/>
                </a:solidFill>
                <a:effectLst>
                  <a:outerShdw blurRad="38100" dist="38100" dir="2700000" algn="tl">
                    <a:srgbClr val="C0C0C0"/>
                  </a:outerShdw>
                </a:effectLst>
              </a:rPr>
              <a:t>which we created them” </a:t>
            </a:r>
          </a:p>
          <a:p>
            <a:pPr algn="ctr">
              <a:buFontTx/>
              <a:buNone/>
              <a:defRPr/>
            </a:pPr>
            <a:endParaRPr lang="en-US" b="1" dirty="0" smtClean="0">
              <a:solidFill>
                <a:srgbClr val="000099"/>
              </a:solidFill>
              <a:effectLst>
                <a:outerShdw blurRad="38100" dist="38100" dir="2700000" algn="tl">
                  <a:srgbClr val="C0C0C0"/>
                </a:outerShdw>
              </a:effectLst>
            </a:endParaRPr>
          </a:p>
          <a:p>
            <a:pPr algn="ctr">
              <a:buFontTx/>
              <a:buNone/>
              <a:defRPr/>
            </a:pPr>
            <a:endParaRPr lang="en-US" b="1" dirty="0" smtClean="0">
              <a:solidFill>
                <a:srgbClr val="000099"/>
              </a:solidFill>
              <a:effectLst>
                <a:outerShdw blurRad="38100" dist="38100" dir="2700000" algn="tl">
                  <a:srgbClr val="C0C0C0"/>
                </a:outerShdw>
              </a:effectLst>
            </a:endParaRPr>
          </a:p>
          <a:p>
            <a:pPr algn="ctr">
              <a:buFontTx/>
              <a:buNone/>
              <a:defRPr/>
            </a:pPr>
            <a:endParaRPr lang="en-US" b="1" dirty="0" smtClean="0">
              <a:solidFill>
                <a:srgbClr val="000099"/>
              </a:solidFill>
              <a:effectLst>
                <a:outerShdw blurRad="38100" dist="38100" dir="2700000" algn="tl">
                  <a:srgbClr val="C0C0C0"/>
                </a:outerShdw>
              </a:effectLst>
            </a:endParaRPr>
          </a:p>
          <a:p>
            <a:pPr algn="ctr">
              <a:buFontTx/>
              <a:buNone/>
              <a:defRPr/>
            </a:pPr>
            <a:r>
              <a:rPr lang="en-US" b="1" dirty="0" smtClean="0">
                <a:solidFill>
                  <a:srgbClr val="000099"/>
                </a:solidFill>
                <a:effectLst>
                  <a:outerShdw blurRad="38100" dist="38100" dir="2700000" algn="tl">
                    <a:srgbClr val="C0C0C0"/>
                  </a:outerShdw>
                </a:effectLst>
              </a:rPr>
              <a:t/>
            </a:r>
            <a:br>
              <a:rPr lang="en-US" b="1" dirty="0" smtClean="0">
                <a:solidFill>
                  <a:srgbClr val="000099"/>
                </a:solidFill>
                <a:effectLst>
                  <a:outerShdw blurRad="38100" dist="38100" dir="2700000" algn="tl">
                    <a:srgbClr val="C0C0C0"/>
                  </a:outerShdw>
                </a:effectLst>
              </a:rPr>
            </a:br>
            <a:endParaRPr lang="en-US" sz="1600" b="1" dirty="0" smtClean="0">
              <a:solidFill>
                <a:srgbClr val="000099"/>
              </a:solidFill>
              <a:effectLst>
                <a:outerShdw blurRad="38100" dist="38100" dir="2700000" algn="tl">
                  <a:srgbClr val="C0C0C0"/>
                </a:outerShdw>
              </a:effectLst>
            </a:endParaRPr>
          </a:p>
          <a:p>
            <a:pPr algn="ctr">
              <a:buFontTx/>
              <a:buNone/>
              <a:defRPr/>
            </a:pPr>
            <a:r>
              <a:rPr lang="en-US" b="1" dirty="0" smtClean="0">
                <a:solidFill>
                  <a:srgbClr val="000099"/>
                </a:solidFill>
                <a:effectLst>
                  <a:outerShdw blurRad="38100" dist="38100" dir="2700000" algn="tl">
                    <a:srgbClr val="C0C0C0"/>
                  </a:outerShdw>
                </a:effectLst>
              </a:rPr>
              <a:t>Albert Einstein</a:t>
            </a:r>
            <a:endParaRPr lang="en-US" b="1" dirty="0">
              <a:solidFill>
                <a:srgbClr val="000099"/>
              </a:solidFill>
              <a:effectLst>
                <a:outerShdw blurRad="38100" dist="38100" dir="2700000" algn="tl">
                  <a:srgbClr val="C0C0C0"/>
                </a:outerShdw>
              </a:effectLst>
            </a:endParaRPr>
          </a:p>
        </p:txBody>
      </p:sp>
      <p:sp>
        <p:nvSpPr>
          <p:cNvPr id="14340"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pic>
        <p:nvPicPr>
          <p:cNvPr id="14341" name="Picture 1"/>
          <p:cNvPicPr>
            <a:picLocks noChangeAspect="1" noChangeArrowheads="1"/>
          </p:cNvPicPr>
          <p:nvPr/>
        </p:nvPicPr>
        <p:blipFill>
          <a:blip r:embed="rId3" cstate="print"/>
          <a:srcRect/>
          <a:stretch>
            <a:fillRect/>
          </a:stretch>
        </p:blipFill>
        <p:spPr bwMode="auto">
          <a:xfrm>
            <a:off x="2286000" y="3581400"/>
            <a:ext cx="1747838" cy="2284413"/>
          </a:xfrm>
          <a:prstGeom prst="rect">
            <a:avLst/>
          </a:prstGeom>
          <a:noFill/>
          <a:ln w="12700" cap="sq">
            <a:noFill/>
            <a:miter lim="800000"/>
            <a:headEnd type="none" w="sm" len="sm"/>
            <a:tailEnd type="none" w="sm" len="sm"/>
          </a:ln>
        </p:spPr>
      </p:pic>
      <p:pic>
        <p:nvPicPr>
          <p:cNvPr id="14342" name="Picture 6"/>
          <p:cNvPicPr>
            <a:picLocks noChangeAspect="1" noChangeArrowheads="1"/>
          </p:cNvPicPr>
          <p:nvPr/>
        </p:nvPicPr>
        <p:blipFill>
          <a:blip r:embed="rId4" cstate="print"/>
          <a:srcRect/>
          <a:stretch>
            <a:fillRect/>
          </a:stretch>
        </p:blipFill>
        <p:spPr bwMode="auto">
          <a:xfrm>
            <a:off x="5562600" y="3505200"/>
            <a:ext cx="1589088" cy="2333625"/>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106499" name="Rectangle 2051"/>
          <p:cNvSpPr>
            <a:spLocks noGrp="1" noChangeArrowheads="1"/>
          </p:cNvSpPr>
          <p:nvPr>
            <p:ph type="body" idx="1"/>
          </p:nvPr>
        </p:nvSpPr>
        <p:spPr>
          <a:xfrm>
            <a:off x="0" y="1524000"/>
            <a:ext cx="8686800" cy="4419600"/>
          </a:xfrm>
        </p:spPr>
        <p:txBody>
          <a:bodyPr/>
          <a:lstStyle/>
          <a:p>
            <a:pPr algn="ctr" eaLnBrk="1" hangingPunct="1">
              <a:buClr>
                <a:srgbClr val="FF0000"/>
              </a:buClr>
              <a:buSzPct val="125000"/>
              <a:buFontTx/>
              <a:buNone/>
            </a:pPr>
            <a:r>
              <a:rPr lang="en-US" smtClean="0">
                <a:solidFill>
                  <a:srgbClr val="000099"/>
                </a:solidFill>
                <a:cs typeface="Times New Roman" pitchFamily="18" charset="0"/>
              </a:rPr>
              <a:t> </a:t>
            </a:r>
            <a:endParaRPr lang="en-US" sz="2400" b="1" i="1" smtClean="0">
              <a:solidFill>
                <a:srgbClr val="000099"/>
              </a:solidFill>
              <a:cs typeface="Times New Roman" pitchFamily="18" charset="0"/>
            </a:endParaRPr>
          </a:p>
        </p:txBody>
      </p:sp>
      <p:sp>
        <p:nvSpPr>
          <p:cNvPr id="106500" name="Text Box 2052"/>
          <p:cNvSpPr txBox="1">
            <a:spLocks noChangeArrowheads="1"/>
          </p:cNvSpPr>
          <p:nvPr/>
        </p:nvSpPr>
        <p:spPr bwMode="auto">
          <a:xfrm flipH="1">
            <a:off x="1447800" y="5181600"/>
            <a:ext cx="60325" cy="461963"/>
          </a:xfrm>
          <a:prstGeom prst="rect">
            <a:avLst/>
          </a:prstGeom>
          <a:noFill/>
          <a:ln w="9525">
            <a:noFill/>
            <a:miter lim="800000"/>
            <a:headEnd/>
            <a:tailEnd/>
          </a:ln>
        </p:spPr>
        <p:txBody>
          <a:bodyPr>
            <a:spAutoFit/>
          </a:bodyPr>
          <a:lstStyle/>
          <a:p>
            <a:endParaRPr lang="en-US"/>
          </a:p>
        </p:txBody>
      </p:sp>
      <p:sp>
        <p:nvSpPr>
          <p:cNvPr id="106501" name="Text Box 2053"/>
          <p:cNvSpPr txBox="1">
            <a:spLocks noChangeArrowheads="1"/>
          </p:cNvSpPr>
          <p:nvPr/>
        </p:nvSpPr>
        <p:spPr bwMode="auto">
          <a:xfrm>
            <a:off x="838200" y="304800"/>
            <a:ext cx="8458200" cy="1323975"/>
          </a:xfrm>
          <a:prstGeom prst="rect">
            <a:avLst/>
          </a:prstGeom>
          <a:noFill/>
          <a:ln w="9525">
            <a:noFill/>
            <a:miter lim="800000"/>
            <a:headEnd/>
            <a:tailEnd/>
          </a:ln>
        </p:spPr>
        <p:txBody>
          <a:bodyPr>
            <a:spAutoFit/>
          </a:bodyPr>
          <a:lstStyle/>
          <a:p>
            <a:pPr algn="ctr"/>
            <a:r>
              <a:rPr lang="en-US" sz="4000" b="1">
                <a:solidFill>
                  <a:srgbClr val="000066"/>
                </a:solidFill>
                <a:cs typeface="Times New Roman" pitchFamily="18" charset="0"/>
              </a:rPr>
              <a:t>     Future Events with Jan and </a:t>
            </a:r>
            <a:br>
              <a:rPr lang="en-US" sz="4000" b="1">
                <a:solidFill>
                  <a:srgbClr val="000066"/>
                </a:solidFill>
                <a:cs typeface="Times New Roman" pitchFamily="18" charset="0"/>
              </a:rPr>
            </a:br>
            <a:r>
              <a:rPr lang="en-US" sz="4000" b="1">
                <a:solidFill>
                  <a:srgbClr val="000066"/>
                </a:solidFill>
                <a:cs typeface="Times New Roman" pitchFamily="18" charset="0"/>
              </a:rPr>
              <a:t>John Randolph Price of Quartus</a:t>
            </a:r>
            <a:endParaRPr lang="en-US" sz="3600" b="1">
              <a:solidFill>
                <a:srgbClr val="000099"/>
              </a:solidFill>
              <a:cs typeface="Times New Roman" pitchFamily="18" charset="0"/>
              <a:sym typeface="Symbol" pitchFamily="18" charset="2"/>
            </a:endParaRPr>
          </a:p>
        </p:txBody>
      </p:sp>
      <p:pic>
        <p:nvPicPr>
          <p:cNvPr id="106502" name="Picture 2" descr="C:\Documents and Settings\Administrator\My Documents\My Web Sites\SeeDoNow\john_a2.jpg"/>
          <p:cNvPicPr>
            <a:picLocks noChangeAspect="1" noChangeArrowheads="1"/>
          </p:cNvPicPr>
          <p:nvPr/>
        </p:nvPicPr>
        <p:blipFill>
          <a:blip r:embed="rId3" cstate="print"/>
          <a:srcRect/>
          <a:stretch>
            <a:fillRect/>
          </a:stretch>
        </p:blipFill>
        <p:spPr bwMode="auto">
          <a:xfrm>
            <a:off x="304800" y="5105400"/>
            <a:ext cx="885825" cy="1314450"/>
          </a:xfrm>
          <a:prstGeom prst="rect">
            <a:avLst/>
          </a:prstGeom>
          <a:noFill/>
          <a:ln w="9525">
            <a:noFill/>
            <a:miter lim="800000"/>
            <a:headEnd/>
            <a:tailEnd/>
          </a:ln>
        </p:spPr>
      </p:pic>
      <p:pic>
        <p:nvPicPr>
          <p:cNvPr id="106503" name="Picture 4" descr="C:\Documents and Settings\Administrator\My Documents\My Web Sites\SeeDoNow\john_a18.jpg"/>
          <p:cNvPicPr>
            <a:picLocks noChangeAspect="1" noChangeArrowheads="1"/>
          </p:cNvPicPr>
          <p:nvPr/>
        </p:nvPicPr>
        <p:blipFill>
          <a:blip r:embed="rId4" cstate="print"/>
          <a:srcRect/>
          <a:stretch>
            <a:fillRect/>
          </a:stretch>
        </p:blipFill>
        <p:spPr bwMode="auto">
          <a:xfrm>
            <a:off x="1447800" y="5105400"/>
            <a:ext cx="874713" cy="1295400"/>
          </a:xfrm>
          <a:prstGeom prst="rect">
            <a:avLst/>
          </a:prstGeom>
          <a:noFill/>
          <a:ln w="9525">
            <a:noFill/>
            <a:miter lim="800000"/>
            <a:headEnd/>
            <a:tailEnd/>
          </a:ln>
        </p:spPr>
      </p:pic>
      <p:pic>
        <p:nvPicPr>
          <p:cNvPr id="106504" name="Picture 6" descr="C:\Documents and Settings\Administrator\My Documents\My Web Sites\SeeDoNow\john_a17.jpg"/>
          <p:cNvPicPr>
            <a:picLocks noChangeAspect="1" noChangeArrowheads="1"/>
          </p:cNvPicPr>
          <p:nvPr/>
        </p:nvPicPr>
        <p:blipFill>
          <a:blip r:embed="rId5" cstate="print"/>
          <a:srcRect/>
          <a:stretch>
            <a:fillRect/>
          </a:stretch>
        </p:blipFill>
        <p:spPr bwMode="auto">
          <a:xfrm>
            <a:off x="2667000" y="5105400"/>
            <a:ext cx="833438" cy="1219200"/>
          </a:xfrm>
          <a:prstGeom prst="rect">
            <a:avLst/>
          </a:prstGeom>
          <a:noFill/>
          <a:ln w="9525">
            <a:noFill/>
            <a:miter lim="800000"/>
            <a:headEnd/>
            <a:tailEnd/>
          </a:ln>
        </p:spPr>
      </p:pic>
      <p:pic>
        <p:nvPicPr>
          <p:cNvPr id="106505" name="Picture 8" descr="C:\Documents and Settings\Administrator\My Documents\My Web Sites\SeeDoNow\john_a9.jpg"/>
          <p:cNvPicPr>
            <a:picLocks noChangeAspect="1" noChangeArrowheads="1"/>
          </p:cNvPicPr>
          <p:nvPr/>
        </p:nvPicPr>
        <p:blipFill>
          <a:blip r:embed="rId6" cstate="print"/>
          <a:srcRect/>
          <a:stretch>
            <a:fillRect/>
          </a:stretch>
        </p:blipFill>
        <p:spPr bwMode="auto">
          <a:xfrm>
            <a:off x="3810000" y="5029200"/>
            <a:ext cx="838200" cy="1227138"/>
          </a:xfrm>
          <a:prstGeom prst="rect">
            <a:avLst/>
          </a:prstGeom>
          <a:noFill/>
          <a:ln w="9525">
            <a:noFill/>
            <a:miter lim="800000"/>
            <a:headEnd/>
            <a:tailEnd/>
          </a:ln>
        </p:spPr>
      </p:pic>
      <p:pic>
        <p:nvPicPr>
          <p:cNvPr id="106506" name="Picture 10" descr="C:\Documents and Settings\Administrator\My Documents\My Web Sites\SeeDoNow\john_a8.jpg"/>
          <p:cNvPicPr>
            <a:picLocks noChangeAspect="1" noChangeArrowheads="1"/>
          </p:cNvPicPr>
          <p:nvPr/>
        </p:nvPicPr>
        <p:blipFill>
          <a:blip r:embed="rId7" cstate="print"/>
          <a:srcRect/>
          <a:stretch>
            <a:fillRect/>
          </a:stretch>
        </p:blipFill>
        <p:spPr bwMode="auto">
          <a:xfrm>
            <a:off x="4953000" y="5105400"/>
            <a:ext cx="838200" cy="1227138"/>
          </a:xfrm>
          <a:prstGeom prst="rect">
            <a:avLst/>
          </a:prstGeom>
          <a:noFill/>
          <a:ln w="9525">
            <a:noFill/>
            <a:miter lim="800000"/>
            <a:headEnd/>
            <a:tailEnd/>
          </a:ln>
        </p:spPr>
      </p:pic>
      <p:pic>
        <p:nvPicPr>
          <p:cNvPr id="106507" name="Picture 12" descr="C:\Documents and Settings\Administrator\My Documents\My Web Sites\SeeDoNow\john_a15.jpg"/>
          <p:cNvPicPr>
            <a:picLocks noChangeAspect="1" noChangeArrowheads="1"/>
          </p:cNvPicPr>
          <p:nvPr/>
        </p:nvPicPr>
        <p:blipFill>
          <a:blip r:embed="rId8" cstate="print"/>
          <a:srcRect/>
          <a:stretch>
            <a:fillRect/>
          </a:stretch>
        </p:blipFill>
        <p:spPr bwMode="auto">
          <a:xfrm>
            <a:off x="6019800" y="5105400"/>
            <a:ext cx="838200" cy="1241425"/>
          </a:xfrm>
          <a:prstGeom prst="rect">
            <a:avLst/>
          </a:prstGeom>
          <a:noFill/>
          <a:ln w="9525">
            <a:noFill/>
            <a:miter lim="800000"/>
            <a:headEnd/>
            <a:tailEnd/>
          </a:ln>
        </p:spPr>
      </p:pic>
      <p:pic>
        <p:nvPicPr>
          <p:cNvPr id="106508" name="Picture 14" descr="C:\Documents and Settings\Administrator\My Documents\My Web Sites\SeeDoNow\john_a12.jpg"/>
          <p:cNvPicPr>
            <a:picLocks noChangeAspect="1" noChangeArrowheads="1"/>
          </p:cNvPicPr>
          <p:nvPr/>
        </p:nvPicPr>
        <p:blipFill>
          <a:blip r:embed="rId9" cstate="print"/>
          <a:srcRect/>
          <a:stretch>
            <a:fillRect/>
          </a:stretch>
        </p:blipFill>
        <p:spPr bwMode="auto">
          <a:xfrm>
            <a:off x="304800" y="3505200"/>
            <a:ext cx="914400" cy="1484313"/>
          </a:xfrm>
          <a:prstGeom prst="rect">
            <a:avLst/>
          </a:prstGeom>
          <a:noFill/>
          <a:ln w="9525">
            <a:noFill/>
            <a:miter lim="800000"/>
            <a:headEnd/>
            <a:tailEnd/>
          </a:ln>
        </p:spPr>
      </p:pic>
      <p:pic>
        <p:nvPicPr>
          <p:cNvPr id="106509" name="Picture 16" descr="C:\Documents and Settings\Administrator\My Documents\My Web Sites\SeeDoNow\john_a7.jpg"/>
          <p:cNvPicPr>
            <a:picLocks noChangeAspect="1" noChangeArrowheads="1"/>
          </p:cNvPicPr>
          <p:nvPr/>
        </p:nvPicPr>
        <p:blipFill>
          <a:blip r:embed="rId10" cstate="print"/>
          <a:srcRect/>
          <a:stretch>
            <a:fillRect/>
          </a:stretch>
        </p:blipFill>
        <p:spPr bwMode="auto">
          <a:xfrm>
            <a:off x="1447800" y="3581400"/>
            <a:ext cx="885825" cy="1295400"/>
          </a:xfrm>
          <a:prstGeom prst="rect">
            <a:avLst/>
          </a:prstGeom>
          <a:noFill/>
          <a:ln w="9525">
            <a:noFill/>
            <a:miter lim="800000"/>
            <a:headEnd/>
            <a:tailEnd/>
          </a:ln>
        </p:spPr>
      </p:pic>
      <p:pic>
        <p:nvPicPr>
          <p:cNvPr id="106510" name="Picture 18" descr="C:\Documents and Settings\Administrator\My Documents\My Web Sites\SeeDoNow\john_a19.jpg"/>
          <p:cNvPicPr>
            <a:picLocks noChangeAspect="1" noChangeArrowheads="1"/>
          </p:cNvPicPr>
          <p:nvPr/>
        </p:nvPicPr>
        <p:blipFill>
          <a:blip r:embed="rId11" cstate="print"/>
          <a:srcRect/>
          <a:stretch>
            <a:fillRect/>
          </a:stretch>
        </p:blipFill>
        <p:spPr bwMode="auto">
          <a:xfrm>
            <a:off x="2590800" y="3581400"/>
            <a:ext cx="914400" cy="1354138"/>
          </a:xfrm>
          <a:prstGeom prst="rect">
            <a:avLst/>
          </a:prstGeom>
          <a:noFill/>
          <a:ln w="9525">
            <a:noFill/>
            <a:miter lim="800000"/>
            <a:headEnd/>
            <a:tailEnd/>
          </a:ln>
        </p:spPr>
      </p:pic>
      <p:pic>
        <p:nvPicPr>
          <p:cNvPr id="106511" name="Picture 20" descr="C:\Documents and Settings\Administrator\My Documents\My Web Sites\SeeDoNow\john_a10.jpg"/>
          <p:cNvPicPr>
            <a:picLocks noChangeAspect="1" noChangeArrowheads="1"/>
          </p:cNvPicPr>
          <p:nvPr/>
        </p:nvPicPr>
        <p:blipFill>
          <a:blip r:embed="rId12" cstate="print"/>
          <a:srcRect/>
          <a:stretch>
            <a:fillRect/>
          </a:stretch>
        </p:blipFill>
        <p:spPr bwMode="auto">
          <a:xfrm>
            <a:off x="3733800" y="3581400"/>
            <a:ext cx="914400" cy="1354138"/>
          </a:xfrm>
          <a:prstGeom prst="rect">
            <a:avLst/>
          </a:prstGeom>
          <a:noFill/>
          <a:ln w="9525">
            <a:noFill/>
            <a:miter lim="800000"/>
            <a:headEnd/>
            <a:tailEnd/>
          </a:ln>
        </p:spPr>
      </p:pic>
      <p:pic>
        <p:nvPicPr>
          <p:cNvPr id="106512" name="Picture 22" descr="C:\Documents and Settings\Administrator\My Documents\My Web Sites\SeeDoNow\john_a3.gif"/>
          <p:cNvPicPr>
            <a:picLocks noChangeAspect="1" noChangeArrowheads="1"/>
          </p:cNvPicPr>
          <p:nvPr/>
        </p:nvPicPr>
        <p:blipFill>
          <a:blip r:embed="rId13" cstate="print"/>
          <a:srcRect/>
          <a:stretch>
            <a:fillRect/>
          </a:stretch>
        </p:blipFill>
        <p:spPr bwMode="auto">
          <a:xfrm>
            <a:off x="4876800" y="3505200"/>
            <a:ext cx="923925" cy="1476375"/>
          </a:xfrm>
          <a:prstGeom prst="rect">
            <a:avLst/>
          </a:prstGeom>
          <a:noFill/>
          <a:ln w="9525">
            <a:noFill/>
            <a:miter lim="800000"/>
            <a:headEnd/>
            <a:tailEnd/>
          </a:ln>
        </p:spPr>
      </p:pic>
      <p:pic>
        <p:nvPicPr>
          <p:cNvPr id="106513" name="Picture 24" descr="C:\Documents and Settings\Administrator\My Documents\My Web Sites\SeeDoNow\john_a4.gif"/>
          <p:cNvPicPr>
            <a:picLocks noChangeAspect="1" noChangeArrowheads="1"/>
          </p:cNvPicPr>
          <p:nvPr/>
        </p:nvPicPr>
        <p:blipFill>
          <a:blip r:embed="rId14" cstate="print"/>
          <a:srcRect/>
          <a:stretch>
            <a:fillRect/>
          </a:stretch>
        </p:blipFill>
        <p:spPr bwMode="auto">
          <a:xfrm>
            <a:off x="6019800" y="3505200"/>
            <a:ext cx="914400" cy="1452563"/>
          </a:xfrm>
          <a:prstGeom prst="rect">
            <a:avLst/>
          </a:prstGeom>
          <a:noFill/>
          <a:ln w="9525">
            <a:noFill/>
            <a:miter lim="800000"/>
            <a:headEnd/>
            <a:tailEnd/>
          </a:ln>
        </p:spPr>
      </p:pic>
      <p:pic>
        <p:nvPicPr>
          <p:cNvPr id="106514" name="Picture 26" descr="C:\Documents and Settings\Administrator\My Documents\My Web Sites\SeeDoNow\john_a6.jpg"/>
          <p:cNvPicPr>
            <a:picLocks noChangeAspect="1" noChangeArrowheads="1"/>
          </p:cNvPicPr>
          <p:nvPr/>
        </p:nvPicPr>
        <p:blipFill>
          <a:blip r:embed="rId15" cstate="print"/>
          <a:srcRect/>
          <a:stretch>
            <a:fillRect/>
          </a:stretch>
        </p:blipFill>
        <p:spPr bwMode="auto">
          <a:xfrm>
            <a:off x="7315200" y="3581400"/>
            <a:ext cx="914400" cy="1392238"/>
          </a:xfrm>
          <a:prstGeom prst="rect">
            <a:avLst/>
          </a:prstGeom>
          <a:noFill/>
          <a:ln w="9525">
            <a:noFill/>
            <a:miter lim="800000"/>
            <a:headEnd/>
            <a:tailEnd/>
          </a:ln>
        </p:spPr>
      </p:pic>
      <p:pic>
        <p:nvPicPr>
          <p:cNvPr id="106515" name="Picture 28" descr="C:\Documents and Settings\Administrator\My Documents\My Web Sites\SeeDoNow\john_a11.jpg"/>
          <p:cNvPicPr>
            <a:picLocks noChangeAspect="1" noChangeArrowheads="1"/>
          </p:cNvPicPr>
          <p:nvPr/>
        </p:nvPicPr>
        <p:blipFill>
          <a:blip r:embed="rId16" cstate="print"/>
          <a:srcRect/>
          <a:stretch>
            <a:fillRect/>
          </a:stretch>
        </p:blipFill>
        <p:spPr bwMode="auto">
          <a:xfrm>
            <a:off x="7315200" y="5105400"/>
            <a:ext cx="865188" cy="1330325"/>
          </a:xfrm>
          <a:prstGeom prst="rect">
            <a:avLst/>
          </a:prstGeom>
          <a:noFill/>
          <a:ln w="9525">
            <a:noFill/>
            <a:miter lim="800000"/>
            <a:headEnd/>
            <a:tailEnd/>
          </a:ln>
        </p:spPr>
      </p:pic>
      <p:sp>
        <p:nvSpPr>
          <p:cNvPr id="106516" name="TextBox 26"/>
          <p:cNvSpPr txBox="1">
            <a:spLocks noChangeArrowheads="1"/>
          </p:cNvSpPr>
          <p:nvPr/>
        </p:nvSpPr>
        <p:spPr bwMode="auto">
          <a:xfrm>
            <a:off x="304800" y="1600200"/>
            <a:ext cx="8534400" cy="1938338"/>
          </a:xfrm>
          <a:prstGeom prst="rect">
            <a:avLst/>
          </a:prstGeom>
          <a:noFill/>
          <a:ln w="9525">
            <a:noFill/>
            <a:miter lim="800000"/>
            <a:headEnd/>
            <a:tailEnd/>
          </a:ln>
        </p:spPr>
        <p:txBody>
          <a:bodyPr>
            <a:spAutoFit/>
          </a:bodyPr>
          <a:lstStyle/>
          <a:p>
            <a:r>
              <a:rPr lang="en-US" sz="2000">
                <a:solidFill>
                  <a:srgbClr val="000099"/>
                </a:solidFill>
              </a:rPr>
              <a:t>John Randolph Price and Jan Price are co-founders of the Quartus Foundation, </a:t>
            </a:r>
            <a:br>
              <a:rPr lang="en-US" sz="2000">
                <a:solidFill>
                  <a:srgbClr val="000099"/>
                </a:solidFill>
              </a:rPr>
            </a:br>
            <a:r>
              <a:rPr lang="en-US" sz="2000">
                <a:solidFill>
                  <a:srgbClr val="000099"/>
                </a:solidFill>
              </a:rPr>
              <a:t>a research and communication organization formed in 1981.The Prices were originators of </a:t>
            </a:r>
            <a:r>
              <a:rPr lang="en-US" sz="2000" i="1">
                <a:solidFill>
                  <a:srgbClr val="000099"/>
                </a:solidFill>
              </a:rPr>
              <a:t>World Healing Day</a:t>
            </a:r>
            <a:r>
              <a:rPr lang="en-US" sz="2000">
                <a:solidFill>
                  <a:srgbClr val="000099"/>
                </a:solidFill>
              </a:rPr>
              <a:t>, a global mind-link for peace involving </a:t>
            </a:r>
            <a:br>
              <a:rPr lang="en-US" sz="2000">
                <a:solidFill>
                  <a:srgbClr val="000099"/>
                </a:solidFill>
              </a:rPr>
            </a:br>
            <a:r>
              <a:rPr lang="en-US" sz="2000">
                <a:solidFill>
                  <a:srgbClr val="000099"/>
                </a:solidFill>
              </a:rPr>
              <a:t>millions of people that began on December 31, 1986, with the Los Angeles Times reporting up to 400-million participants. The Event has continued on the same date and time each year. </a:t>
            </a:r>
          </a:p>
        </p:txBody>
      </p:sp>
      <p:sp>
        <p:nvSpPr>
          <p:cNvPr id="106517" name="TextBox 20"/>
          <p:cNvSpPr txBox="1">
            <a:spLocks noChangeArrowheads="1"/>
          </p:cNvSpPr>
          <p:nvPr/>
        </p:nvSpPr>
        <p:spPr bwMode="auto">
          <a:xfrm>
            <a:off x="3352800" y="6396038"/>
            <a:ext cx="2514600" cy="461962"/>
          </a:xfrm>
          <a:prstGeom prst="rect">
            <a:avLst/>
          </a:prstGeom>
          <a:noFill/>
          <a:ln w="9525">
            <a:noFill/>
            <a:miter lim="800000"/>
            <a:headEnd/>
            <a:tailEnd/>
          </a:ln>
        </p:spPr>
        <p:txBody>
          <a:bodyPr>
            <a:spAutoFit/>
          </a:bodyPr>
          <a:lstStyle/>
          <a:p>
            <a:r>
              <a:rPr lang="en-US" sz="2000">
                <a:hlinkClick r:id="rId17"/>
              </a:rPr>
              <a:t>www.quartus.org</a:t>
            </a:r>
            <a:r>
              <a:rPr lang="en-US"/>
              <a:t> </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107523" name="Rectangle 2051"/>
          <p:cNvSpPr>
            <a:spLocks noGrp="1" noChangeArrowheads="1"/>
          </p:cNvSpPr>
          <p:nvPr>
            <p:ph type="body" idx="1"/>
          </p:nvPr>
        </p:nvSpPr>
        <p:spPr>
          <a:xfrm>
            <a:off x="457200" y="1905000"/>
            <a:ext cx="8686800" cy="4419600"/>
          </a:xfrm>
        </p:spPr>
        <p:txBody>
          <a:bodyPr/>
          <a:lstStyle/>
          <a:p>
            <a:pPr algn="ctr" eaLnBrk="1" hangingPunct="1">
              <a:buClr>
                <a:srgbClr val="FF0000"/>
              </a:buClr>
              <a:buSzPct val="125000"/>
              <a:buFontTx/>
              <a:buNone/>
            </a:pPr>
            <a:r>
              <a:rPr lang="en-US" smtClean="0">
                <a:solidFill>
                  <a:srgbClr val="000099"/>
                </a:solidFill>
                <a:cs typeface="Times New Roman" pitchFamily="18" charset="0"/>
              </a:rPr>
              <a:t> </a:t>
            </a:r>
            <a:endParaRPr lang="en-US" sz="2400" b="1" i="1" smtClean="0">
              <a:solidFill>
                <a:srgbClr val="000099"/>
              </a:solidFill>
              <a:cs typeface="Times New Roman" pitchFamily="18" charset="0"/>
            </a:endParaRPr>
          </a:p>
        </p:txBody>
      </p:sp>
      <p:sp>
        <p:nvSpPr>
          <p:cNvPr id="107524" name="Text Box 2052"/>
          <p:cNvSpPr txBox="1">
            <a:spLocks noChangeArrowheads="1"/>
          </p:cNvSpPr>
          <p:nvPr/>
        </p:nvSpPr>
        <p:spPr bwMode="auto">
          <a:xfrm flipH="1">
            <a:off x="1447800" y="5181600"/>
            <a:ext cx="60325" cy="461963"/>
          </a:xfrm>
          <a:prstGeom prst="rect">
            <a:avLst/>
          </a:prstGeom>
          <a:noFill/>
          <a:ln w="9525">
            <a:noFill/>
            <a:miter lim="800000"/>
            <a:headEnd/>
            <a:tailEnd/>
          </a:ln>
        </p:spPr>
        <p:txBody>
          <a:bodyPr>
            <a:spAutoFit/>
          </a:bodyPr>
          <a:lstStyle/>
          <a:p>
            <a:endParaRPr lang="en-US"/>
          </a:p>
        </p:txBody>
      </p:sp>
      <p:sp>
        <p:nvSpPr>
          <p:cNvPr id="107525" name="Text Box 2053"/>
          <p:cNvSpPr txBox="1">
            <a:spLocks noChangeArrowheads="1"/>
          </p:cNvSpPr>
          <p:nvPr/>
        </p:nvSpPr>
        <p:spPr bwMode="auto">
          <a:xfrm>
            <a:off x="838200" y="304800"/>
            <a:ext cx="8458200" cy="1323975"/>
          </a:xfrm>
          <a:prstGeom prst="rect">
            <a:avLst/>
          </a:prstGeom>
          <a:noFill/>
          <a:ln w="9525">
            <a:noFill/>
            <a:miter lim="800000"/>
            <a:headEnd/>
            <a:tailEnd/>
          </a:ln>
        </p:spPr>
        <p:txBody>
          <a:bodyPr>
            <a:spAutoFit/>
          </a:bodyPr>
          <a:lstStyle/>
          <a:p>
            <a:pPr algn="ctr"/>
            <a:r>
              <a:rPr lang="en-US" sz="4000" b="1">
                <a:solidFill>
                  <a:srgbClr val="000066"/>
                </a:solidFill>
                <a:cs typeface="Times New Roman" pitchFamily="18" charset="0"/>
              </a:rPr>
              <a:t>     Future Events with Les Brown, “The Motivator”</a:t>
            </a:r>
            <a:endParaRPr lang="en-US" sz="3600" b="1">
              <a:solidFill>
                <a:srgbClr val="000099"/>
              </a:solidFill>
              <a:cs typeface="Times New Roman" pitchFamily="18" charset="0"/>
              <a:sym typeface="Symbol" pitchFamily="18" charset="2"/>
            </a:endParaRPr>
          </a:p>
        </p:txBody>
      </p:sp>
      <p:sp>
        <p:nvSpPr>
          <p:cNvPr id="107526" name="TextBox 26"/>
          <p:cNvSpPr txBox="1">
            <a:spLocks noChangeArrowheads="1"/>
          </p:cNvSpPr>
          <p:nvPr/>
        </p:nvSpPr>
        <p:spPr bwMode="auto">
          <a:xfrm>
            <a:off x="2286000" y="1295400"/>
            <a:ext cx="6629400" cy="4094163"/>
          </a:xfrm>
          <a:prstGeom prst="rect">
            <a:avLst/>
          </a:prstGeom>
          <a:noFill/>
          <a:ln w="9525">
            <a:noFill/>
            <a:miter lim="800000"/>
            <a:headEnd/>
            <a:tailEnd/>
          </a:ln>
        </p:spPr>
        <p:txBody>
          <a:bodyPr>
            <a:spAutoFit/>
          </a:bodyPr>
          <a:lstStyle/>
          <a:p>
            <a:endParaRPr lang="en-US" sz="2000"/>
          </a:p>
          <a:p>
            <a:r>
              <a:rPr lang="en-US" sz="2000">
                <a:solidFill>
                  <a:srgbClr val="000099"/>
                </a:solidFill>
              </a:rPr>
              <a:t>Les Brown is an internationally recognized speaker and CEO of Les Brown Enterprises, Inc., he is also the author of the highly acclaimed and successful books, </a:t>
            </a:r>
            <a:r>
              <a:rPr lang="en-US" sz="2000" b="1">
                <a:solidFill>
                  <a:srgbClr val="000099"/>
                </a:solidFill>
              </a:rPr>
              <a:t>Live Your Dreams</a:t>
            </a:r>
            <a:r>
              <a:rPr lang="en-US" sz="2000">
                <a:solidFill>
                  <a:srgbClr val="000099"/>
                </a:solidFill>
              </a:rPr>
              <a:t>, and newly released book, </a:t>
            </a:r>
            <a:r>
              <a:rPr lang="en-US" sz="2000" b="1">
                <a:solidFill>
                  <a:srgbClr val="000099"/>
                </a:solidFill>
              </a:rPr>
              <a:t>It's Not Over Until You Win</a:t>
            </a:r>
            <a:r>
              <a:rPr lang="en-US" sz="2000">
                <a:solidFill>
                  <a:srgbClr val="000099"/>
                </a:solidFill>
              </a:rPr>
              <a:t>. </a:t>
            </a:r>
            <a:br>
              <a:rPr lang="en-US" sz="2000">
                <a:solidFill>
                  <a:srgbClr val="000099"/>
                </a:solidFill>
              </a:rPr>
            </a:br>
            <a:r>
              <a:rPr lang="en-US" sz="2000">
                <a:solidFill>
                  <a:srgbClr val="000099"/>
                </a:solidFill>
              </a:rPr>
              <a:t>Les is the former host of </a:t>
            </a:r>
            <a:r>
              <a:rPr lang="en-US" sz="2000" b="1">
                <a:solidFill>
                  <a:srgbClr val="000099"/>
                </a:solidFill>
              </a:rPr>
              <a:t>The Les Brown Show</a:t>
            </a:r>
            <a:r>
              <a:rPr lang="en-US" sz="2000">
                <a:solidFill>
                  <a:srgbClr val="000099"/>
                </a:solidFill>
              </a:rPr>
              <a:t>, a nationally syndicated daily television talk show which focused on solutions rather than problems. In 1989, Les Brown was the recipient of the National Speakers Association's highest honor: </a:t>
            </a:r>
            <a:r>
              <a:rPr lang="en-US" sz="2000" b="1">
                <a:solidFill>
                  <a:srgbClr val="000099"/>
                </a:solidFill>
              </a:rPr>
              <a:t>The Council of Peers Award of Excellence (CPAE)</a:t>
            </a:r>
            <a:r>
              <a:rPr lang="en-US" sz="2000">
                <a:solidFill>
                  <a:srgbClr val="000099"/>
                </a:solidFill>
              </a:rPr>
              <a:t>. </a:t>
            </a:r>
            <a:br>
              <a:rPr lang="en-US" sz="2000">
                <a:solidFill>
                  <a:srgbClr val="000099"/>
                </a:solidFill>
              </a:rPr>
            </a:br>
            <a:r>
              <a:rPr lang="en-US" sz="2000">
                <a:solidFill>
                  <a:srgbClr val="000099"/>
                </a:solidFill>
              </a:rPr>
              <a:t>In addition, he was selected one of the </a:t>
            </a:r>
            <a:r>
              <a:rPr lang="en-US" sz="2000" b="1">
                <a:solidFill>
                  <a:srgbClr val="000099"/>
                </a:solidFill>
              </a:rPr>
              <a:t>World's Top Five Speakers</a:t>
            </a:r>
            <a:r>
              <a:rPr lang="en-US" sz="2000">
                <a:solidFill>
                  <a:srgbClr val="000099"/>
                </a:solidFill>
              </a:rPr>
              <a:t> for 1992 by Toastmasters international and recipient of the </a:t>
            </a:r>
            <a:r>
              <a:rPr lang="en-US" sz="2000" b="1">
                <a:solidFill>
                  <a:srgbClr val="000099"/>
                </a:solidFill>
              </a:rPr>
              <a:t>Golden Gavel Award</a:t>
            </a:r>
            <a:r>
              <a:rPr lang="en-US" sz="2000">
                <a:solidFill>
                  <a:srgbClr val="000099"/>
                </a:solidFill>
              </a:rPr>
              <a:t>.            </a:t>
            </a:r>
            <a:r>
              <a:rPr lang="en-US" sz="2000">
                <a:solidFill>
                  <a:srgbClr val="000099"/>
                </a:solidFill>
                <a:hlinkClick r:id="rId3"/>
              </a:rPr>
              <a:t>www.lesbrown.com</a:t>
            </a:r>
            <a:r>
              <a:rPr lang="en-US" sz="2000">
                <a:solidFill>
                  <a:srgbClr val="000099"/>
                </a:solidFill>
              </a:rPr>
              <a:t> </a:t>
            </a:r>
          </a:p>
        </p:txBody>
      </p:sp>
      <p:pic>
        <p:nvPicPr>
          <p:cNvPr id="107527" name="Picture 2"/>
          <p:cNvPicPr>
            <a:picLocks noChangeAspect="1" noChangeArrowheads="1"/>
          </p:cNvPicPr>
          <p:nvPr/>
        </p:nvPicPr>
        <p:blipFill>
          <a:blip r:embed="rId4" cstate="print"/>
          <a:srcRect/>
          <a:stretch>
            <a:fillRect/>
          </a:stretch>
        </p:blipFill>
        <p:spPr bwMode="auto">
          <a:xfrm>
            <a:off x="192088" y="5319713"/>
            <a:ext cx="1046162" cy="1233487"/>
          </a:xfrm>
          <a:prstGeom prst="rect">
            <a:avLst/>
          </a:prstGeom>
          <a:noFill/>
          <a:ln w="12700" cap="sq">
            <a:noFill/>
            <a:miter lim="800000"/>
            <a:headEnd type="none" w="sm" len="sm"/>
            <a:tailEnd type="none" w="sm" len="sm"/>
          </a:ln>
        </p:spPr>
      </p:pic>
      <p:pic>
        <p:nvPicPr>
          <p:cNvPr id="107528" name="Picture 3"/>
          <p:cNvPicPr>
            <a:picLocks noChangeAspect="1" noChangeArrowheads="1"/>
          </p:cNvPicPr>
          <p:nvPr/>
        </p:nvPicPr>
        <p:blipFill>
          <a:blip r:embed="rId5" cstate="print"/>
          <a:srcRect/>
          <a:stretch>
            <a:fillRect/>
          </a:stretch>
        </p:blipFill>
        <p:spPr bwMode="auto">
          <a:xfrm>
            <a:off x="2590800" y="5410200"/>
            <a:ext cx="990600" cy="1166813"/>
          </a:xfrm>
          <a:prstGeom prst="rect">
            <a:avLst/>
          </a:prstGeom>
          <a:noFill/>
          <a:ln w="12700" cap="sq">
            <a:noFill/>
            <a:miter lim="800000"/>
            <a:headEnd type="none" w="sm" len="sm"/>
            <a:tailEnd type="none" w="sm" len="sm"/>
          </a:ln>
        </p:spPr>
      </p:pic>
      <p:pic>
        <p:nvPicPr>
          <p:cNvPr id="107529" name="Picture 4"/>
          <p:cNvPicPr>
            <a:picLocks noChangeAspect="1" noChangeArrowheads="1"/>
          </p:cNvPicPr>
          <p:nvPr/>
        </p:nvPicPr>
        <p:blipFill>
          <a:blip r:embed="rId6" cstate="print"/>
          <a:srcRect/>
          <a:stretch>
            <a:fillRect/>
          </a:stretch>
        </p:blipFill>
        <p:spPr bwMode="auto">
          <a:xfrm>
            <a:off x="3886200" y="5410200"/>
            <a:ext cx="987425" cy="1162050"/>
          </a:xfrm>
          <a:prstGeom prst="rect">
            <a:avLst/>
          </a:prstGeom>
          <a:noFill/>
          <a:ln w="12700" cap="sq">
            <a:noFill/>
            <a:miter lim="800000"/>
            <a:headEnd type="none" w="sm" len="sm"/>
            <a:tailEnd type="none" w="sm" len="sm"/>
          </a:ln>
        </p:spPr>
      </p:pic>
      <p:pic>
        <p:nvPicPr>
          <p:cNvPr id="107530" name="Picture 5"/>
          <p:cNvPicPr>
            <a:picLocks noChangeAspect="1" noChangeArrowheads="1"/>
          </p:cNvPicPr>
          <p:nvPr/>
        </p:nvPicPr>
        <p:blipFill>
          <a:blip r:embed="rId7" cstate="print"/>
          <a:srcRect/>
          <a:stretch>
            <a:fillRect/>
          </a:stretch>
        </p:blipFill>
        <p:spPr bwMode="auto">
          <a:xfrm>
            <a:off x="5029200" y="5334000"/>
            <a:ext cx="1055688" cy="1219200"/>
          </a:xfrm>
          <a:prstGeom prst="rect">
            <a:avLst/>
          </a:prstGeom>
          <a:noFill/>
          <a:ln w="12700" cap="sq">
            <a:noFill/>
            <a:miter lim="800000"/>
            <a:headEnd type="none" w="sm" len="sm"/>
            <a:tailEnd type="none" w="sm" len="sm"/>
          </a:ln>
        </p:spPr>
      </p:pic>
      <p:pic>
        <p:nvPicPr>
          <p:cNvPr id="107531" name="Picture 6"/>
          <p:cNvPicPr>
            <a:picLocks noChangeAspect="1" noChangeArrowheads="1"/>
          </p:cNvPicPr>
          <p:nvPr/>
        </p:nvPicPr>
        <p:blipFill>
          <a:blip r:embed="rId8" cstate="print"/>
          <a:srcRect/>
          <a:stretch>
            <a:fillRect/>
          </a:stretch>
        </p:blipFill>
        <p:spPr bwMode="auto">
          <a:xfrm>
            <a:off x="6324600" y="5410200"/>
            <a:ext cx="987425" cy="1162050"/>
          </a:xfrm>
          <a:prstGeom prst="rect">
            <a:avLst/>
          </a:prstGeom>
          <a:noFill/>
          <a:ln w="12700" cap="sq">
            <a:noFill/>
            <a:miter lim="800000"/>
            <a:headEnd type="none" w="sm" len="sm"/>
            <a:tailEnd type="none" w="sm" len="sm"/>
          </a:ln>
        </p:spPr>
      </p:pic>
      <p:pic>
        <p:nvPicPr>
          <p:cNvPr id="107532" name="Picture 7"/>
          <p:cNvPicPr>
            <a:picLocks noChangeAspect="1" noChangeArrowheads="1"/>
          </p:cNvPicPr>
          <p:nvPr/>
        </p:nvPicPr>
        <p:blipFill>
          <a:blip r:embed="rId9" cstate="print"/>
          <a:srcRect/>
          <a:stretch>
            <a:fillRect/>
          </a:stretch>
        </p:blipFill>
        <p:spPr bwMode="auto">
          <a:xfrm>
            <a:off x="7543800" y="5334000"/>
            <a:ext cx="990600" cy="1155700"/>
          </a:xfrm>
          <a:prstGeom prst="rect">
            <a:avLst/>
          </a:prstGeom>
          <a:noFill/>
          <a:ln w="12700" cap="sq">
            <a:noFill/>
            <a:miter lim="800000"/>
            <a:headEnd type="none" w="sm" len="sm"/>
            <a:tailEnd type="none" w="sm" len="sm"/>
          </a:ln>
        </p:spPr>
      </p:pic>
      <p:pic>
        <p:nvPicPr>
          <p:cNvPr id="107533" name="Picture 9"/>
          <p:cNvPicPr>
            <a:picLocks noChangeAspect="1" noChangeArrowheads="1"/>
          </p:cNvPicPr>
          <p:nvPr/>
        </p:nvPicPr>
        <p:blipFill>
          <a:blip r:embed="rId10" cstate="print"/>
          <a:srcRect/>
          <a:stretch>
            <a:fillRect/>
          </a:stretch>
        </p:blipFill>
        <p:spPr bwMode="auto">
          <a:xfrm>
            <a:off x="1524000" y="5367338"/>
            <a:ext cx="876300" cy="1252537"/>
          </a:xfrm>
          <a:prstGeom prst="rect">
            <a:avLst/>
          </a:prstGeom>
          <a:noFill/>
          <a:ln w="12700" cap="sq">
            <a:noFill/>
            <a:miter lim="800000"/>
            <a:headEnd type="none" w="sm" len="sm"/>
            <a:tailEnd type="none" w="sm" len="sm"/>
          </a:ln>
        </p:spPr>
      </p:pic>
      <p:pic>
        <p:nvPicPr>
          <p:cNvPr id="107534" name="Picture 10"/>
          <p:cNvPicPr>
            <a:picLocks noChangeAspect="1" noChangeArrowheads="1"/>
          </p:cNvPicPr>
          <p:nvPr/>
        </p:nvPicPr>
        <p:blipFill>
          <a:blip r:embed="rId11" cstate="print"/>
          <a:srcRect/>
          <a:stretch>
            <a:fillRect/>
          </a:stretch>
        </p:blipFill>
        <p:spPr bwMode="auto">
          <a:xfrm>
            <a:off x="152400" y="2133600"/>
            <a:ext cx="2082800" cy="2654300"/>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108547" name="Rectangle 2051"/>
          <p:cNvSpPr>
            <a:spLocks noGrp="1" noChangeArrowheads="1"/>
          </p:cNvSpPr>
          <p:nvPr>
            <p:ph type="body" idx="1"/>
          </p:nvPr>
        </p:nvSpPr>
        <p:spPr>
          <a:xfrm>
            <a:off x="685800" y="1676400"/>
            <a:ext cx="7772400" cy="4267200"/>
          </a:xfrm>
        </p:spPr>
        <p:txBody>
          <a:bodyPr/>
          <a:lstStyle/>
          <a:p>
            <a:pPr algn="ctr" eaLnBrk="1" hangingPunct="1">
              <a:buClr>
                <a:srgbClr val="FF0000"/>
              </a:buClr>
              <a:buSzPct val="125000"/>
              <a:buFont typeface="Monotype Sorts" pitchFamily="2" charset="2"/>
              <a:buNone/>
            </a:pPr>
            <a:endParaRPr lang="en-US" smtClean="0">
              <a:solidFill>
                <a:srgbClr val="000099"/>
              </a:solidFill>
              <a:cs typeface="Times New Roman" pitchFamily="18" charset="0"/>
            </a:endParaRPr>
          </a:p>
          <a:p>
            <a:pPr algn="ctr" eaLnBrk="1" hangingPunct="1">
              <a:buClr>
                <a:srgbClr val="FF0000"/>
              </a:buClr>
              <a:buSzPct val="125000"/>
              <a:buFont typeface="Monotype Sorts" pitchFamily="2" charset="2"/>
              <a:buNone/>
            </a:pPr>
            <a:endParaRPr lang="en-US" smtClean="0">
              <a:solidFill>
                <a:srgbClr val="000099"/>
              </a:solidFill>
              <a:cs typeface="Times New Roman" pitchFamily="18" charset="0"/>
            </a:endParaRPr>
          </a:p>
          <a:p>
            <a:pPr algn="ctr" eaLnBrk="1" hangingPunct="1">
              <a:buClr>
                <a:srgbClr val="FF0000"/>
              </a:buClr>
              <a:buSzPct val="125000"/>
              <a:buFont typeface="Monotype Sorts" pitchFamily="2" charset="2"/>
              <a:buNone/>
            </a:pPr>
            <a:endParaRPr lang="en-US" smtClean="0">
              <a:solidFill>
                <a:srgbClr val="000099"/>
              </a:solidFill>
              <a:cs typeface="Times New Roman" pitchFamily="18" charset="0"/>
            </a:endParaRPr>
          </a:p>
          <a:p>
            <a:pPr algn="ctr" eaLnBrk="1" hangingPunct="1">
              <a:buClr>
                <a:srgbClr val="FF0000"/>
              </a:buClr>
              <a:buSzPct val="125000"/>
              <a:buFont typeface="Monotype Sorts" pitchFamily="2" charset="2"/>
              <a:buNone/>
            </a:pPr>
            <a:endParaRPr lang="en-US" smtClean="0">
              <a:solidFill>
                <a:srgbClr val="000099"/>
              </a:solidFill>
              <a:cs typeface="Times New Roman" pitchFamily="18" charset="0"/>
            </a:endParaRPr>
          </a:p>
          <a:p>
            <a:pPr algn="ctr" eaLnBrk="1" hangingPunct="1">
              <a:buClr>
                <a:srgbClr val="FF0000"/>
              </a:buClr>
              <a:buSzPct val="125000"/>
              <a:buFont typeface="Monotype Sorts" pitchFamily="2" charset="2"/>
              <a:buNone/>
            </a:pPr>
            <a:endParaRPr lang="en-US" smtClean="0">
              <a:solidFill>
                <a:srgbClr val="000099"/>
              </a:solidFill>
              <a:cs typeface="Times New Roman" pitchFamily="18" charset="0"/>
            </a:endParaRPr>
          </a:p>
          <a:p>
            <a:pPr algn="ctr" eaLnBrk="1" hangingPunct="1">
              <a:buClr>
                <a:srgbClr val="FF0000"/>
              </a:buClr>
              <a:buSzPct val="125000"/>
              <a:buFont typeface="Monotype Sorts" pitchFamily="2" charset="2"/>
              <a:buNone/>
            </a:pPr>
            <a:endParaRPr lang="en-US" smtClean="0">
              <a:solidFill>
                <a:srgbClr val="000099"/>
              </a:solidFill>
              <a:cs typeface="Times New Roman" pitchFamily="18" charset="0"/>
            </a:endParaRPr>
          </a:p>
          <a:p>
            <a:pPr algn="ctr" eaLnBrk="1" hangingPunct="1">
              <a:buClr>
                <a:srgbClr val="FF0000"/>
              </a:buClr>
              <a:buSzPct val="125000"/>
              <a:buFont typeface="Monotype Sorts" pitchFamily="2" charset="2"/>
              <a:buNone/>
            </a:pPr>
            <a:endParaRPr lang="en-US" smtClean="0">
              <a:solidFill>
                <a:srgbClr val="000099"/>
              </a:solidFill>
              <a:cs typeface="Times New Roman" pitchFamily="18" charset="0"/>
            </a:endParaRPr>
          </a:p>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r>
            <a:br>
              <a:rPr lang="en-US" smtClean="0">
                <a:solidFill>
                  <a:srgbClr val="000099"/>
                </a:solidFill>
                <a:cs typeface="Times New Roman" pitchFamily="18" charset="0"/>
              </a:rPr>
            </a:br>
            <a:r>
              <a:rPr lang="en-US" sz="2000" smtClean="0">
                <a:solidFill>
                  <a:srgbClr val="000099"/>
                </a:solidFill>
                <a:latin typeface="Arial" charset="0"/>
                <a:cs typeface="Arial" charset="0"/>
              </a:rPr>
              <a:t> </a:t>
            </a:r>
            <a:r>
              <a:rPr lang="en-US" sz="2000" smtClean="0">
                <a:solidFill>
                  <a:srgbClr val="000099"/>
                </a:solidFill>
                <a:latin typeface="Arial" charset="0"/>
                <a:cs typeface="Arial" charset="0"/>
                <a:hlinkClick r:id="rId3"/>
              </a:rPr>
              <a:t>www.ExpandingTheCircleOfSuccess.org</a:t>
            </a:r>
            <a:endParaRPr lang="en-US" sz="2000" smtClean="0">
              <a:solidFill>
                <a:srgbClr val="000099"/>
              </a:solidFill>
              <a:latin typeface="Arial" charset="0"/>
              <a:cs typeface="Arial" charset="0"/>
            </a:endParaRPr>
          </a:p>
          <a:p>
            <a:pPr algn="ctr" eaLnBrk="1" hangingPunct="1">
              <a:buClr>
                <a:srgbClr val="FF0000"/>
              </a:buClr>
              <a:buSzPct val="125000"/>
              <a:buFont typeface="Monotype Sorts" pitchFamily="2" charset="2"/>
              <a:buNone/>
            </a:pPr>
            <a:endParaRPr lang="en-US" sz="2400" b="1" i="1" smtClean="0">
              <a:solidFill>
                <a:srgbClr val="000099"/>
              </a:solidFill>
              <a:cs typeface="Times New Roman" pitchFamily="18" charset="0"/>
            </a:endParaRPr>
          </a:p>
        </p:txBody>
      </p:sp>
      <p:sp>
        <p:nvSpPr>
          <p:cNvPr id="108548"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08549" name="Text Box 2053"/>
          <p:cNvSpPr txBox="1">
            <a:spLocks noChangeArrowheads="1"/>
          </p:cNvSpPr>
          <p:nvPr/>
        </p:nvSpPr>
        <p:spPr bwMode="auto">
          <a:xfrm>
            <a:off x="1295400" y="381000"/>
            <a:ext cx="7315200" cy="646113"/>
          </a:xfrm>
          <a:prstGeom prst="rect">
            <a:avLst/>
          </a:prstGeom>
          <a:noFill/>
          <a:ln w="9525">
            <a:noFill/>
            <a:miter lim="800000"/>
            <a:headEnd/>
            <a:tailEnd/>
          </a:ln>
        </p:spPr>
        <p:txBody>
          <a:bodyPr>
            <a:spAutoFit/>
          </a:bodyPr>
          <a:lstStyle/>
          <a:p>
            <a:pPr algn="ctr"/>
            <a:r>
              <a:rPr lang="en-US" sz="3600" b="1">
                <a:solidFill>
                  <a:srgbClr val="000066"/>
                </a:solidFill>
                <a:cs typeface="Times New Roman" pitchFamily="18" charset="0"/>
              </a:rPr>
              <a:t> Expanding the Circle of Success </a:t>
            </a:r>
            <a:r>
              <a:rPr lang="en-US" sz="2800">
                <a:solidFill>
                  <a:srgbClr val="000066"/>
                </a:solidFill>
                <a:cs typeface="Times New Roman" pitchFamily="18" charset="0"/>
              </a:rPr>
              <a:t>™</a:t>
            </a:r>
            <a:endParaRPr lang="en-US" sz="2800">
              <a:solidFill>
                <a:srgbClr val="000099"/>
              </a:solidFill>
              <a:cs typeface="Times New Roman" pitchFamily="18" charset="0"/>
              <a:sym typeface="Symbol" pitchFamily="18" charset="2"/>
            </a:endParaRPr>
          </a:p>
        </p:txBody>
      </p:sp>
      <p:pic>
        <p:nvPicPr>
          <p:cNvPr id="108550" name="Picture 5" descr="Expanding the Circle of Success.jpg"/>
          <p:cNvPicPr>
            <a:picLocks noChangeAspect="1"/>
          </p:cNvPicPr>
          <p:nvPr/>
        </p:nvPicPr>
        <p:blipFill>
          <a:blip r:embed="rId4" cstate="print"/>
          <a:srcRect/>
          <a:stretch>
            <a:fillRect/>
          </a:stretch>
        </p:blipFill>
        <p:spPr bwMode="auto">
          <a:xfrm>
            <a:off x="804863" y="1649413"/>
            <a:ext cx="3309937" cy="4065587"/>
          </a:xfrm>
          <a:prstGeom prst="rect">
            <a:avLst/>
          </a:prstGeom>
          <a:noFill/>
          <a:ln w="9525">
            <a:noFill/>
            <a:miter lim="800000"/>
            <a:headEnd/>
            <a:tailEnd/>
          </a:ln>
        </p:spPr>
      </p:pic>
      <p:pic>
        <p:nvPicPr>
          <p:cNvPr id="108551" name="Picture 6" descr="Harness Your Community with an ERC.jpg"/>
          <p:cNvPicPr>
            <a:picLocks noChangeAspect="1"/>
          </p:cNvPicPr>
          <p:nvPr/>
        </p:nvPicPr>
        <p:blipFill>
          <a:blip r:embed="rId5" cstate="print"/>
          <a:srcRect/>
          <a:stretch>
            <a:fillRect/>
          </a:stretch>
        </p:blipFill>
        <p:spPr bwMode="auto">
          <a:xfrm>
            <a:off x="4876800" y="1730375"/>
            <a:ext cx="3486150" cy="3984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109571" name="Rectangle 2051"/>
          <p:cNvSpPr>
            <a:spLocks noGrp="1" noChangeArrowheads="1"/>
          </p:cNvSpPr>
          <p:nvPr>
            <p:ph type="body" idx="1"/>
          </p:nvPr>
        </p:nvSpPr>
        <p:spPr>
          <a:xfrm>
            <a:off x="457200" y="1600200"/>
            <a:ext cx="8458200" cy="4267200"/>
          </a:xfrm>
        </p:spPr>
        <p:txBody>
          <a:bodyPr/>
          <a:lstStyle/>
          <a:p>
            <a:pPr>
              <a:buFontTx/>
              <a:buNone/>
            </a:pPr>
            <a:r>
              <a:rPr lang="en-US" sz="2800" smtClean="0">
                <a:solidFill>
                  <a:srgbClr val="000099"/>
                </a:solidFill>
              </a:rPr>
              <a:t>    Our overarching vision is to facilitate the realization</a:t>
            </a:r>
            <a:br>
              <a:rPr lang="en-US" sz="2800" smtClean="0">
                <a:solidFill>
                  <a:srgbClr val="000099"/>
                </a:solidFill>
              </a:rPr>
            </a:br>
            <a:r>
              <a:rPr lang="en-US" sz="2800" smtClean="0">
                <a:solidFill>
                  <a:srgbClr val="000099"/>
                </a:solidFill>
              </a:rPr>
              <a:t>of potential by establishing an international network </a:t>
            </a:r>
            <a:br>
              <a:rPr lang="en-US" sz="2800" smtClean="0">
                <a:solidFill>
                  <a:srgbClr val="000099"/>
                </a:solidFill>
              </a:rPr>
            </a:br>
            <a:r>
              <a:rPr lang="en-US" sz="2800" smtClean="0">
                <a:solidFill>
                  <a:srgbClr val="000099"/>
                </a:solidFill>
              </a:rPr>
              <a:t>of as many as 100,000 locally initiated </a:t>
            </a:r>
            <a:r>
              <a:rPr lang="en-US" sz="2800" b="1" smtClean="0">
                <a:solidFill>
                  <a:srgbClr val="000099"/>
                </a:solidFill>
              </a:rPr>
              <a:t>Empowerment Resource Centers</a:t>
            </a:r>
            <a:r>
              <a:rPr lang="en-US" sz="2800" smtClean="0">
                <a:solidFill>
                  <a:srgbClr val="000099"/>
                </a:solidFill>
              </a:rPr>
              <a:t> ERC's) and </a:t>
            </a:r>
            <a:r>
              <a:rPr lang="en-US" sz="2800" b="1" smtClean="0">
                <a:solidFill>
                  <a:srgbClr val="000099"/>
                </a:solidFill>
              </a:rPr>
              <a:t>Empowerment Training Mentoring Systems</a:t>
            </a:r>
            <a:r>
              <a:rPr lang="en-US" sz="2800" smtClean="0">
                <a:solidFill>
                  <a:srgbClr val="000099"/>
                </a:solidFill>
              </a:rPr>
              <a:t> (ETMS) by 2012.  </a:t>
            </a:r>
            <a:br>
              <a:rPr lang="en-US" sz="2800" smtClean="0">
                <a:solidFill>
                  <a:srgbClr val="000099"/>
                </a:solidFill>
              </a:rPr>
            </a:br>
            <a:r>
              <a:rPr lang="en-US" sz="2800" smtClean="0">
                <a:solidFill>
                  <a:srgbClr val="000099"/>
                </a:solidFill>
              </a:rPr>
              <a:t/>
            </a:r>
            <a:br>
              <a:rPr lang="en-US" sz="2800" smtClean="0">
                <a:solidFill>
                  <a:srgbClr val="000099"/>
                </a:solidFill>
              </a:rPr>
            </a:br>
            <a:r>
              <a:rPr lang="en-US" sz="2800" smtClean="0">
                <a:solidFill>
                  <a:srgbClr val="000099"/>
                </a:solidFill>
              </a:rPr>
              <a:t>Each ERC and ETMS will be staffed by certified Successful Living Coaches and Empower Mentors™ and supported through our </a:t>
            </a:r>
            <a:r>
              <a:rPr lang="en-US" sz="2800" b="1" smtClean="0">
                <a:solidFill>
                  <a:srgbClr val="000099"/>
                </a:solidFill>
              </a:rPr>
              <a:t>Ultimate Destiny University for Successful Living</a:t>
            </a:r>
            <a:r>
              <a:rPr lang="en-US" sz="2800" smtClean="0">
                <a:solidFill>
                  <a:srgbClr val="000099"/>
                </a:solidFill>
              </a:rPr>
              <a:t>.</a:t>
            </a:r>
            <a:endParaRPr lang="en-US" sz="2800" smtClean="0">
              <a:solidFill>
                <a:srgbClr val="000099"/>
              </a:solidFill>
              <a:cs typeface="Times New Roman" pitchFamily="18" charset="0"/>
            </a:endParaRPr>
          </a:p>
          <a:p>
            <a:pPr algn="ctr" eaLnBrk="1" hangingPunct="1">
              <a:buClr>
                <a:srgbClr val="FF0000"/>
              </a:buClr>
              <a:buSzPct val="125000"/>
              <a:buFont typeface="Monotype Sorts" pitchFamily="2" charset="2"/>
              <a:buNone/>
            </a:pPr>
            <a:r>
              <a:rPr lang="en-US" sz="1200" smtClean="0">
                <a:solidFill>
                  <a:srgbClr val="000099"/>
                </a:solidFill>
                <a:latin typeface="Arial" charset="0"/>
                <a:cs typeface="Arial" charset="0"/>
              </a:rPr>
              <a:t/>
            </a:r>
            <a:br>
              <a:rPr lang="en-US" sz="1200" smtClean="0">
                <a:solidFill>
                  <a:srgbClr val="000099"/>
                </a:solidFill>
                <a:latin typeface="Arial" charset="0"/>
                <a:cs typeface="Arial" charset="0"/>
              </a:rPr>
            </a:br>
            <a:r>
              <a:rPr lang="en-US" sz="2000" smtClean="0">
                <a:solidFill>
                  <a:srgbClr val="000099"/>
                </a:solidFill>
                <a:latin typeface="Arial" charset="0"/>
                <a:cs typeface="Arial" charset="0"/>
              </a:rPr>
              <a:t> </a:t>
            </a:r>
            <a:r>
              <a:rPr lang="en-US" sz="2000" smtClean="0">
                <a:solidFill>
                  <a:srgbClr val="000099"/>
                </a:solidFill>
                <a:latin typeface="Arial" charset="0"/>
                <a:cs typeface="Arial" charset="0"/>
                <a:hlinkClick r:id="rId3"/>
              </a:rPr>
              <a:t>www.ExpandingTheCircleOfSuccess.org</a:t>
            </a:r>
            <a:endParaRPr lang="en-US" sz="2000" smtClean="0">
              <a:solidFill>
                <a:srgbClr val="000099"/>
              </a:solidFill>
              <a:latin typeface="Arial" charset="0"/>
              <a:cs typeface="Arial" charset="0"/>
            </a:endParaRPr>
          </a:p>
          <a:p>
            <a:pPr algn="ctr" eaLnBrk="1" hangingPunct="1">
              <a:buClr>
                <a:srgbClr val="FF0000"/>
              </a:buClr>
              <a:buSzPct val="125000"/>
              <a:buFont typeface="Monotype Sorts" pitchFamily="2" charset="2"/>
              <a:buNone/>
            </a:pPr>
            <a:endParaRPr lang="en-US" sz="2400" b="1" i="1" smtClean="0">
              <a:solidFill>
                <a:srgbClr val="000099"/>
              </a:solidFill>
              <a:cs typeface="Times New Roman" pitchFamily="18" charset="0"/>
            </a:endParaRPr>
          </a:p>
        </p:txBody>
      </p:sp>
      <p:sp>
        <p:nvSpPr>
          <p:cNvPr id="109572"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09573" name="Text Box 2053"/>
          <p:cNvSpPr txBox="1">
            <a:spLocks noChangeArrowheads="1"/>
          </p:cNvSpPr>
          <p:nvPr/>
        </p:nvSpPr>
        <p:spPr bwMode="auto">
          <a:xfrm>
            <a:off x="1295400" y="381000"/>
            <a:ext cx="7315200" cy="646113"/>
          </a:xfrm>
          <a:prstGeom prst="rect">
            <a:avLst/>
          </a:prstGeom>
          <a:noFill/>
          <a:ln w="9525">
            <a:noFill/>
            <a:miter lim="800000"/>
            <a:headEnd/>
            <a:tailEnd/>
          </a:ln>
        </p:spPr>
        <p:txBody>
          <a:bodyPr>
            <a:spAutoFit/>
          </a:bodyPr>
          <a:lstStyle/>
          <a:p>
            <a:pPr algn="ctr"/>
            <a:r>
              <a:rPr lang="en-US" sz="3600" b="1">
                <a:solidFill>
                  <a:srgbClr val="000066"/>
                </a:solidFill>
                <a:cs typeface="Times New Roman" pitchFamily="18" charset="0"/>
              </a:rPr>
              <a:t> Expanding the Circle of Success </a:t>
            </a:r>
            <a:r>
              <a:rPr lang="en-US" sz="2800">
                <a:solidFill>
                  <a:srgbClr val="000066"/>
                </a:solidFill>
                <a:cs typeface="Times New Roman" pitchFamily="18" charset="0"/>
              </a:rPr>
              <a:t>™</a:t>
            </a:r>
            <a:endParaRPr lang="en-US" sz="2800">
              <a:solidFill>
                <a:srgbClr val="000099"/>
              </a:solidFill>
              <a:cs typeface="Times New Roman" pitchFamily="18" charset="0"/>
              <a:sym typeface="Symbol" pitchFamily="18" charset="2"/>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110595" name="Rectangle 2051"/>
          <p:cNvSpPr>
            <a:spLocks noGrp="1" noChangeArrowheads="1"/>
          </p:cNvSpPr>
          <p:nvPr>
            <p:ph type="body" idx="1"/>
          </p:nvPr>
        </p:nvSpPr>
        <p:spPr>
          <a:xfrm>
            <a:off x="685800" y="1676400"/>
            <a:ext cx="7772400" cy="4419600"/>
          </a:xfrm>
        </p:spPr>
        <p:txBody>
          <a:bodyPr/>
          <a:lstStyle/>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p>
          <a:p>
            <a:pPr algn="ctr" eaLnBrk="1" hangingPunct="1">
              <a:buClr>
                <a:srgbClr val="FF0000"/>
              </a:buClr>
              <a:buSzPct val="125000"/>
              <a:buFont typeface="Monotype Sorts" pitchFamily="2" charset="2"/>
              <a:buNone/>
            </a:pPr>
            <a:endParaRPr lang="en-US" sz="2400" b="1" i="1" smtClean="0">
              <a:solidFill>
                <a:srgbClr val="000099"/>
              </a:solidFill>
              <a:cs typeface="Times New Roman" pitchFamily="18" charset="0"/>
            </a:endParaRPr>
          </a:p>
          <a:p>
            <a:pPr algn="ctr" eaLnBrk="1" hangingPunct="1">
              <a:buClr>
                <a:srgbClr val="FF0000"/>
              </a:buClr>
              <a:buSzPct val="125000"/>
              <a:buFont typeface="Monotype Sorts" pitchFamily="2" charset="2"/>
              <a:buNone/>
            </a:pPr>
            <a:endParaRPr lang="en-US" sz="2400" b="1" i="1" smtClean="0">
              <a:solidFill>
                <a:srgbClr val="000099"/>
              </a:solidFill>
              <a:cs typeface="Times New Roman" pitchFamily="18" charset="0"/>
            </a:endParaRPr>
          </a:p>
          <a:p>
            <a:pPr algn="ctr" eaLnBrk="1" hangingPunct="1">
              <a:buClr>
                <a:srgbClr val="FF0000"/>
              </a:buClr>
              <a:buSzPct val="125000"/>
              <a:buFont typeface="Monotype Sorts" pitchFamily="2" charset="2"/>
              <a:buNone/>
            </a:pPr>
            <a:endParaRPr lang="en-US" sz="2400" b="1" i="1" smtClean="0">
              <a:solidFill>
                <a:srgbClr val="000099"/>
              </a:solidFill>
              <a:cs typeface="Times New Roman" pitchFamily="18" charset="0"/>
            </a:endParaRPr>
          </a:p>
          <a:p>
            <a:pPr algn="ctr" eaLnBrk="1" hangingPunct="1">
              <a:buClr>
                <a:srgbClr val="FF0000"/>
              </a:buClr>
              <a:buSzPct val="125000"/>
              <a:buFont typeface="Monotype Sorts" pitchFamily="2" charset="2"/>
              <a:buNone/>
            </a:pPr>
            <a:endParaRPr lang="en-US" sz="2400" b="1" i="1" smtClean="0">
              <a:solidFill>
                <a:srgbClr val="000099"/>
              </a:solidFill>
              <a:cs typeface="Times New Roman" pitchFamily="18" charset="0"/>
            </a:endParaRPr>
          </a:p>
          <a:p>
            <a:pPr algn="ctr" eaLnBrk="1" hangingPunct="1">
              <a:buClr>
                <a:srgbClr val="FF0000"/>
              </a:buClr>
              <a:buSzPct val="125000"/>
              <a:buFont typeface="Monotype Sorts" pitchFamily="2" charset="2"/>
              <a:buNone/>
            </a:pPr>
            <a:endParaRPr lang="en-US" sz="2400" b="1" i="1" smtClean="0">
              <a:solidFill>
                <a:srgbClr val="000099"/>
              </a:solidFill>
              <a:cs typeface="Times New Roman" pitchFamily="18" charset="0"/>
            </a:endParaRPr>
          </a:p>
        </p:txBody>
      </p:sp>
      <p:sp>
        <p:nvSpPr>
          <p:cNvPr id="110596"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10597" name="Text Box 2053"/>
          <p:cNvSpPr txBox="1">
            <a:spLocks noChangeArrowheads="1"/>
          </p:cNvSpPr>
          <p:nvPr/>
        </p:nvSpPr>
        <p:spPr bwMode="auto">
          <a:xfrm>
            <a:off x="1295400" y="228600"/>
            <a:ext cx="8229600" cy="2370138"/>
          </a:xfrm>
          <a:prstGeom prst="rect">
            <a:avLst/>
          </a:prstGeom>
          <a:noFill/>
          <a:ln w="9525">
            <a:noFill/>
            <a:miter lim="800000"/>
            <a:headEnd/>
            <a:tailEnd/>
          </a:ln>
        </p:spPr>
        <p:txBody>
          <a:bodyPr>
            <a:spAutoFit/>
          </a:bodyPr>
          <a:lstStyle/>
          <a:p>
            <a:pPr algn="ctr"/>
            <a:r>
              <a:rPr lang="en-US" sz="3600" b="1">
                <a:solidFill>
                  <a:srgbClr val="000066"/>
                </a:solidFill>
                <a:cs typeface="Times New Roman" pitchFamily="18" charset="0"/>
              </a:rPr>
              <a:t>Empowerment Resource Centers </a:t>
            </a:r>
            <a:r>
              <a:rPr lang="en-US" sz="3200">
                <a:solidFill>
                  <a:srgbClr val="000066"/>
                </a:solidFill>
                <a:cs typeface="Times New Roman" pitchFamily="18" charset="0"/>
              </a:rPr>
              <a:t>™</a:t>
            </a:r>
          </a:p>
          <a:p>
            <a:pPr algn="ctr"/>
            <a:endParaRPr lang="en-US" sz="4000" b="1">
              <a:solidFill>
                <a:srgbClr val="000066"/>
              </a:solidFill>
              <a:cs typeface="Times New Roman" pitchFamily="18" charset="0"/>
              <a:sym typeface="Symbol" pitchFamily="18" charset="2"/>
            </a:endParaRPr>
          </a:p>
          <a:p>
            <a:pPr algn="ctr"/>
            <a:endParaRPr lang="en-US" sz="4000" b="1">
              <a:solidFill>
                <a:srgbClr val="000066"/>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p:txBody>
      </p:sp>
      <p:pic>
        <p:nvPicPr>
          <p:cNvPr id="110598" name="Picture 3"/>
          <p:cNvPicPr>
            <a:picLocks noChangeAspect="1" noChangeArrowheads="1"/>
          </p:cNvPicPr>
          <p:nvPr/>
        </p:nvPicPr>
        <p:blipFill>
          <a:blip r:embed="rId3" cstate="print"/>
          <a:srcRect/>
          <a:stretch>
            <a:fillRect/>
          </a:stretch>
        </p:blipFill>
        <p:spPr bwMode="auto">
          <a:xfrm>
            <a:off x="1511300" y="1143000"/>
            <a:ext cx="6502400" cy="4876800"/>
          </a:xfrm>
          <a:prstGeom prst="rect">
            <a:avLst/>
          </a:prstGeom>
          <a:noFill/>
          <a:ln w="9525">
            <a:noFill/>
            <a:miter lim="800000"/>
            <a:headEnd/>
            <a:tailEnd/>
          </a:ln>
        </p:spPr>
      </p:pic>
      <p:sp>
        <p:nvSpPr>
          <p:cNvPr id="110599" name="TextBox 6"/>
          <p:cNvSpPr txBox="1">
            <a:spLocks noChangeArrowheads="1"/>
          </p:cNvSpPr>
          <p:nvPr/>
        </p:nvSpPr>
        <p:spPr bwMode="auto">
          <a:xfrm>
            <a:off x="2819400" y="6172200"/>
            <a:ext cx="4572000" cy="461963"/>
          </a:xfrm>
          <a:prstGeom prst="rect">
            <a:avLst/>
          </a:prstGeom>
          <a:noFill/>
          <a:ln w="9525">
            <a:noFill/>
            <a:miter lim="800000"/>
            <a:headEnd/>
            <a:tailEnd/>
          </a:ln>
        </p:spPr>
        <p:txBody>
          <a:bodyPr>
            <a:spAutoFit/>
          </a:bodyPr>
          <a:lstStyle/>
          <a:p>
            <a:r>
              <a:rPr lang="en-US" sz="2000">
                <a:latin typeface="Arial" charset="0"/>
                <a:cs typeface="Arial" charset="0"/>
                <a:hlinkClick r:id="rId4"/>
              </a:rPr>
              <a:t>www.CanDoResourceCenter.com</a:t>
            </a:r>
            <a:r>
              <a:rPr lang="en-US"/>
              <a:t> </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105475" name="Rectangle 2051"/>
          <p:cNvSpPr>
            <a:spLocks noGrp="1" noChangeArrowheads="1"/>
          </p:cNvSpPr>
          <p:nvPr>
            <p:ph type="body" idx="1"/>
          </p:nvPr>
        </p:nvSpPr>
        <p:spPr>
          <a:xfrm>
            <a:off x="304800" y="1676400"/>
            <a:ext cx="8458200" cy="4343400"/>
          </a:xfrm>
        </p:spPr>
        <p:txBody>
          <a:bodyPr/>
          <a:lstStyle/>
          <a:p>
            <a:pPr algn="ctr">
              <a:buFontTx/>
              <a:buNone/>
              <a:defRPr/>
            </a:pPr>
            <a:r>
              <a:rPr lang="en-US" sz="2400" dirty="0" smtClean="0">
                <a:solidFill>
                  <a:srgbClr val="000099"/>
                </a:solidFill>
              </a:rPr>
              <a:t/>
            </a:r>
            <a:br>
              <a:rPr lang="en-US" sz="2400" dirty="0" smtClean="0">
                <a:solidFill>
                  <a:srgbClr val="000099"/>
                </a:solidFill>
              </a:rPr>
            </a:br>
            <a:r>
              <a:rPr lang="en-US" sz="2400" dirty="0" smtClean="0">
                <a:solidFill>
                  <a:srgbClr val="000099"/>
                </a:solidFill>
              </a:rPr>
              <a:t> </a:t>
            </a:r>
            <a:r>
              <a:rPr lang="en-US" sz="2400" b="1" dirty="0" smtClean="0">
                <a:solidFill>
                  <a:srgbClr val="000099"/>
                </a:solidFill>
              </a:rPr>
              <a:t>Honoring and Acknowledging </a:t>
            </a:r>
            <a:br>
              <a:rPr lang="en-US" sz="2400" b="1" dirty="0" smtClean="0">
                <a:solidFill>
                  <a:srgbClr val="000099"/>
                </a:solidFill>
              </a:rPr>
            </a:br>
            <a:r>
              <a:rPr lang="en-US" sz="2400" b="1" dirty="0" smtClean="0">
                <a:solidFill>
                  <a:srgbClr val="000099"/>
                </a:solidFill>
              </a:rPr>
              <a:t>Individuals, Organizations and Resources That </a:t>
            </a:r>
            <a:br>
              <a:rPr lang="en-US" sz="2400" b="1" dirty="0" smtClean="0">
                <a:solidFill>
                  <a:srgbClr val="000099"/>
                </a:solidFill>
              </a:rPr>
            </a:br>
            <a:r>
              <a:rPr lang="en-US" sz="2400" b="1" dirty="0" smtClean="0">
                <a:solidFill>
                  <a:srgbClr val="000099"/>
                </a:solidFill>
              </a:rPr>
              <a:t>Help People Realize More of Their Ultimate Destiny</a:t>
            </a:r>
            <a:r>
              <a:rPr lang="en-US" sz="2800" b="1" dirty="0" smtClean="0">
                <a:solidFill>
                  <a:srgbClr val="000099"/>
                </a:solidFill>
              </a:rPr>
              <a:t>.</a:t>
            </a:r>
            <a:endParaRPr lang="en-US" sz="2800" dirty="0" smtClean="0">
              <a:solidFill>
                <a:srgbClr val="000099"/>
              </a:solidFill>
            </a:endParaRPr>
          </a:p>
          <a:p>
            <a:pPr>
              <a:buFontTx/>
              <a:buNone/>
              <a:defRPr/>
            </a:pPr>
            <a:r>
              <a:rPr lang="en-US" sz="2400" dirty="0" smtClean="0">
                <a:solidFill>
                  <a:srgbClr val="000099"/>
                </a:solidFill>
              </a:rPr>
              <a:t>     As a society, we have many well-known programs and</a:t>
            </a:r>
            <a:br>
              <a:rPr lang="en-US" sz="2400" dirty="0" smtClean="0">
                <a:solidFill>
                  <a:srgbClr val="000099"/>
                </a:solidFill>
              </a:rPr>
            </a:br>
            <a:r>
              <a:rPr lang="en-US" sz="2400" dirty="0" smtClean="0">
                <a:solidFill>
                  <a:srgbClr val="000099"/>
                </a:solidFill>
              </a:rPr>
              <a:t>facilities to honor individuals who have excelled in sports,    music, entertainment, business, etc.  </a:t>
            </a:r>
            <a:br>
              <a:rPr lang="en-US" sz="2400" dirty="0" smtClean="0">
                <a:solidFill>
                  <a:srgbClr val="000099"/>
                </a:solidFill>
              </a:rPr>
            </a:br>
            <a:r>
              <a:rPr lang="en-US" sz="800" dirty="0" smtClean="0">
                <a:solidFill>
                  <a:srgbClr val="000099"/>
                </a:solidFill>
              </a:rPr>
              <a:t/>
            </a:r>
            <a:br>
              <a:rPr lang="en-US" sz="800" dirty="0" smtClean="0">
                <a:solidFill>
                  <a:srgbClr val="000099"/>
                </a:solidFill>
              </a:rPr>
            </a:br>
            <a:r>
              <a:rPr lang="en-US" sz="2400" dirty="0" smtClean="0">
                <a:solidFill>
                  <a:srgbClr val="000099"/>
                </a:solidFill>
              </a:rPr>
              <a:t>Now Ultimate Destiny presents the </a:t>
            </a:r>
            <a:r>
              <a:rPr lang="en-US" sz="2400" b="1" dirty="0" smtClean="0">
                <a:solidFill>
                  <a:srgbClr val="000099"/>
                </a:solidFill>
              </a:rPr>
              <a:t>Ultimate Destiny Hall of Fame</a:t>
            </a:r>
            <a:r>
              <a:rPr lang="en-US" sz="2400" dirty="0" smtClean="0">
                <a:solidFill>
                  <a:srgbClr val="000099"/>
                </a:solidFill>
              </a:rPr>
              <a:t> </a:t>
            </a:r>
            <a:r>
              <a:rPr lang="en-US" sz="2400" b="1" dirty="0" smtClean="0">
                <a:solidFill>
                  <a:srgbClr val="000099"/>
                </a:solidFill>
              </a:rPr>
              <a:t>Award</a:t>
            </a:r>
            <a:r>
              <a:rPr lang="en-US" sz="2400" dirty="0" smtClean="0">
                <a:solidFill>
                  <a:srgbClr val="000099"/>
                </a:solidFill>
              </a:rPr>
              <a:t> to honor those individuals in any area of life who have manifested their ultimate destiny and especially those who </a:t>
            </a:r>
            <a:br>
              <a:rPr lang="en-US" sz="2400" dirty="0" smtClean="0">
                <a:solidFill>
                  <a:srgbClr val="000099"/>
                </a:solidFill>
              </a:rPr>
            </a:br>
            <a:r>
              <a:rPr lang="en-US" sz="2400" dirty="0" smtClean="0">
                <a:solidFill>
                  <a:srgbClr val="000099"/>
                </a:solidFill>
              </a:rPr>
              <a:t>are also helping others manifest theirs. </a:t>
            </a:r>
          </a:p>
          <a:p>
            <a:pPr algn="ctr">
              <a:buFontTx/>
              <a:buNone/>
              <a:defRPr/>
            </a:pPr>
            <a:r>
              <a:rPr lang="en-US" sz="1400" dirty="0" smtClean="0">
                <a:solidFill>
                  <a:srgbClr val="000099"/>
                </a:solidFill>
                <a:cs typeface="Times New Roman" pitchFamily="18" charset="0"/>
              </a:rPr>
              <a:t/>
            </a:r>
            <a:br>
              <a:rPr lang="en-US" sz="1400" dirty="0" smtClean="0">
                <a:solidFill>
                  <a:srgbClr val="000099"/>
                </a:solidFill>
                <a:cs typeface="Times New Roman" pitchFamily="18" charset="0"/>
              </a:rPr>
            </a:br>
            <a:r>
              <a:rPr lang="en-US" sz="2000" dirty="0" smtClean="0">
                <a:solidFill>
                  <a:srgbClr val="000099"/>
                </a:solidFill>
                <a:latin typeface="+mj-lt"/>
                <a:cs typeface="Arial" charset="0"/>
              </a:rPr>
              <a:t> </a:t>
            </a:r>
            <a:r>
              <a:rPr lang="en-US" sz="2000" dirty="0" smtClean="0">
                <a:solidFill>
                  <a:srgbClr val="000099"/>
                </a:solidFill>
                <a:latin typeface="+mj-lt"/>
                <a:cs typeface="Arial" charset="0"/>
                <a:hlinkClick r:id="rId3"/>
              </a:rPr>
              <a:t>www.UltimateDestinyHallOfFame.com</a:t>
            </a:r>
            <a:endParaRPr lang="en-US" sz="2000" dirty="0" smtClean="0">
              <a:solidFill>
                <a:srgbClr val="000099"/>
              </a:solidFill>
              <a:latin typeface="+mj-lt"/>
              <a:cs typeface="Arial" charset="0"/>
            </a:endParaRPr>
          </a:p>
          <a:p>
            <a:pPr algn="ctr" eaLnBrk="1" hangingPunct="1">
              <a:buClr>
                <a:srgbClr val="FF0000"/>
              </a:buClr>
              <a:buSzPct val="125000"/>
              <a:buFont typeface="Monotype Sorts" pitchFamily="2" charset="2"/>
              <a:buNone/>
              <a:defRPr/>
            </a:pPr>
            <a:endParaRPr lang="en-US" sz="2400" b="1" i="1" dirty="0" smtClean="0">
              <a:solidFill>
                <a:srgbClr val="000099"/>
              </a:solidFill>
              <a:cs typeface="Times New Roman" pitchFamily="18" charset="0"/>
            </a:endParaRPr>
          </a:p>
        </p:txBody>
      </p:sp>
      <p:sp>
        <p:nvSpPr>
          <p:cNvPr id="111620"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11621" name="Text Box 2053"/>
          <p:cNvSpPr txBox="1">
            <a:spLocks noChangeArrowheads="1"/>
          </p:cNvSpPr>
          <p:nvPr/>
        </p:nvSpPr>
        <p:spPr bwMode="auto">
          <a:xfrm>
            <a:off x="1295400" y="304800"/>
            <a:ext cx="5943600" cy="1200150"/>
          </a:xfrm>
          <a:prstGeom prst="rect">
            <a:avLst/>
          </a:prstGeom>
          <a:noFill/>
          <a:ln w="9525">
            <a:noFill/>
            <a:miter lim="800000"/>
            <a:headEnd/>
            <a:tailEnd/>
          </a:ln>
        </p:spPr>
        <p:txBody>
          <a:bodyPr>
            <a:spAutoFit/>
          </a:bodyPr>
          <a:lstStyle/>
          <a:p>
            <a:pPr algn="ctr"/>
            <a:r>
              <a:rPr lang="en-US" sz="3600" b="1">
                <a:solidFill>
                  <a:srgbClr val="000066"/>
                </a:solidFill>
                <a:cs typeface="Times New Roman" pitchFamily="18" charset="0"/>
              </a:rPr>
              <a:t> </a:t>
            </a:r>
            <a:r>
              <a:rPr lang="en-US" sz="3600" b="1">
                <a:solidFill>
                  <a:srgbClr val="000099"/>
                </a:solidFill>
                <a:cs typeface="Times New Roman" pitchFamily="18" charset="0"/>
              </a:rPr>
              <a:t>Ultimate Destiny </a:t>
            </a:r>
            <a:br>
              <a:rPr lang="en-US" sz="3600" b="1">
                <a:solidFill>
                  <a:srgbClr val="000099"/>
                </a:solidFill>
                <a:cs typeface="Times New Roman" pitchFamily="18" charset="0"/>
              </a:rPr>
            </a:br>
            <a:r>
              <a:rPr lang="en-US" sz="3600" b="1">
                <a:solidFill>
                  <a:srgbClr val="000099"/>
                </a:solidFill>
                <a:cs typeface="Times New Roman" pitchFamily="18" charset="0"/>
              </a:rPr>
              <a:t>Hall of Fame Award </a:t>
            </a:r>
            <a:endParaRPr lang="en-US" sz="2800">
              <a:solidFill>
                <a:srgbClr val="000099"/>
              </a:solidFill>
              <a:cs typeface="Times New Roman" pitchFamily="18" charset="0"/>
              <a:sym typeface="Symbol" pitchFamily="18" charset="2"/>
            </a:endParaRPr>
          </a:p>
        </p:txBody>
      </p:sp>
      <p:pic>
        <p:nvPicPr>
          <p:cNvPr id="111622" name="Picture 2"/>
          <p:cNvPicPr>
            <a:picLocks noChangeAspect="1" noChangeArrowheads="1"/>
          </p:cNvPicPr>
          <p:nvPr/>
        </p:nvPicPr>
        <p:blipFill>
          <a:blip r:embed="rId4" cstate="print"/>
          <a:srcRect/>
          <a:stretch>
            <a:fillRect/>
          </a:stretch>
        </p:blipFill>
        <p:spPr bwMode="auto">
          <a:xfrm>
            <a:off x="7000875" y="0"/>
            <a:ext cx="2143125" cy="2143125"/>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112643" name="Rectangle 2051"/>
          <p:cNvSpPr>
            <a:spLocks noGrp="1" noChangeArrowheads="1"/>
          </p:cNvSpPr>
          <p:nvPr>
            <p:ph type="body" idx="1"/>
          </p:nvPr>
        </p:nvSpPr>
        <p:spPr>
          <a:xfrm>
            <a:off x="457200" y="1447800"/>
            <a:ext cx="8305800" cy="4419600"/>
          </a:xfrm>
        </p:spPr>
        <p:txBody>
          <a:bodyPr/>
          <a:lstStyle/>
          <a:p>
            <a:pPr algn="ctr" eaLnBrk="1" hangingPunct="1">
              <a:buClr>
                <a:srgbClr val="FF0000"/>
              </a:buClr>
              <a:buSzPct val="125000"/>
              <a:buFont typeface="Monotype Sorts" pitchFamily="2" charset="2"/>
              <a:buNone/>
            </a:pPr>
            <a:endParaRPr lang="en-US" smtClean="0">
              <a:solidFill>
                <a:srgbClr val="000099"/>
              </a:solidFill>
              <a:cs typeface="Times New Roman" pitchFamily="18" charset="0"/>
            </a:endParaRPr>
          </a:p>
          <a:p>
            <a:pPr algn="ctr" eaLnBrk="1" hangingPunct="1">
              <a:buClr>
                <a:srgbClr val="FF0000"/>
              </a:buClr>
              <a:buSzPct val="125000"/>
              <a:buFont typeface="Monotype Sorts" pitchFamily="2" charset="2"/>
              <a:buNone/>
            </a:pPr>
            <a:endParaRPr lang="en-US" smtClean="0">
              <a:solidFill>
                <a:srgbClr val="000099"/>
              </a:solidFill>
              <a:cs typeface="Times New Roman" pitchFamily="18" charset="0"/>
            </a:endParaRPr>
          </a:p>
          <a:p>
            <a:pPr algn="ctr" eaLnBrk="1" hangingPunct="1">
              <a:buClr>
                <a:srgbClr val="FF0000"/>
              </a:buClr>
              <a:buSzPct val="125000"/>
              <a:buFont typeface="Monotype Sorts" pitchFamily="2" charset="2"/>
              <a:buNone/>
            </a:pPr>
            <a:endParaRPr lang="en-US" smtClean="0">
              <a:solidFill>
                <a:srgbClr val="000099"/>
              </a:solidFill>
              <a:cs typeface="Times New Roman" pitchFamily="18" charset="0"/>
            </a:endParaRPr>
          </a:p>
          <a:p>
            <a:pPr algn="ctr" eaLnBrk="1" hangingPunct="1">
              <a:buClr>
                <a:srgbClr val="FF0000"/>
              </a:buClr>
              <a:buSzPct val="125000"/>
              <a:buFont typeface="Monotype Sorts" pitchFamily="2" charset="2"/>
              <a:buNone/>
            </a:pPr>
            <a:endParaRPr lang="en-US" smtClean="0">
              <a:solidFill>
                <a:srgbClr val="000099"/>
              </a:solidFill>
              <a:cs typeface="Times New Roman" pitchFamily="18" charset="0"/>
            </a:endParaRPr>
          </a:p>
          <a:p>
            <a:pPr algn="ctr" eaLnBrk="1" hangingPunct="1">
              <a:buClr>
                <a:srgbClr val="FF0000"/>
              </a:buClr>
              <a:buSzPct val="125000"/>
              <a:buFont typeface="Monotype Sorts" pitchFamily="2" charset="2"/>
              <a:buNone/>
            </a:pPr>
            <a:endParaRPr lang="en-US" smtClean="0">
              <a:solidFill>
                <a:srgbClr val="000099"/>
              </a:solidFill>
              <a:cs typeface="Times New Roman" pitchFamily="18" charset="0"/>
            </a:endParaRPr>
          </a:p>
          <a:p>
            <a:pPr algn="ctr" eaLnBrk="1" hangingPunct="1">
              <a:buClr>
                <a:srgbClr val="FF0000"/>
              </a:buClr>
              <a:buSzPct val="125000"/>
              <a:buFont typeface="Monotype Sorts" pitchFamily="2" charset="2"/>
              <a:buNone/>
            </a:pPr>
            <a:endParaRPr lang="en-US" smtClean="0">
              <a:solidFill>
                <a:srgbClr val="000099"/>
              </a:solidFill>
              <a:cs typeface="Times New Roman" pitchFamily="18" charset="0"/>
            </a:endParaRPr>
          </a:p>
          <a:p>
            <a:pPr algn="ctr" eaLnBrk="1" hangingPunct="1">
              <a:buClr>
                <a:srgbClr val="FF0000"/>
              </a:buClr>
              <a:buSzPct val="125000"/>
              <a:buFont typeface="Monotype Sorts" pitchFamily="2" charset="2"/>
              <a:buNone/>
            </a:pPr>
            <a:endParaRPr lang="en-US" smtClean="0">
              <a:solidFill>
                <a:srgbClr val="000099"/>
              </a:solidFill>
              <a:cs typeface="Times New Roman" pitchFamily="18" charset="0"/>
            </a:endParaRPr>
          </a:p>
          <a:p>
            <a:pPr algn="ctr" eaLnBrk="1" hangingPunct="1">
              <a:buClr>
                <a:srgbClr val="FF0000"/>
              </a:buClr>
              <a:buSzPct val="125000"/>
              <a:buFont typeface="Monotype Sorts" pitchFamily="2" charset="2"/>
              <a:buNone/>
            </a:pPr>
            <a:r>
              <a:rPr lang="en-US" sz="2400" b="1" smtClean="0">
                <a:solidFill>
                  <a:srgbClr val="000099"/>
                </a:solidFill>
                <a:cs typeface="Times New Roman" pitchFamily="18" charset="0"/>
              </a:rPr>
              <a:t> Our initial product               Expanded product after training</a:t>
            </a:r>
          </a:p>
          <a:p>
            <a:pPr algn="ctr" eaLnBrk="1" hangingPunct="1">
              <a:buClr>
                <a:srgbClr val="FF0000"/>
              </a:buClr>
              <a:buSzPct val="125000"/>
              <a:buFont typeface="Monotype Sorts" pitchFamily="2" charset="2"/>
              <a:buNone/>
            </a:pPr>
            <a:r>
              <a:rPr lang="en-US" sz="2000" smtClean="0">
                <a:solidFill>
                  <a:srgbClr val="000099"/>
                </a:solidFill>
                <a:latin typeface="Arial" charset="0"/>
                <a:cs typeface="Arial" charset="0"/>
                <a:hlinkClick r:id="rId3"/>
              </a:rPr>
              <a:t/>
            </a:r>
            <a:br>
              <a:rPr lang="en-US" sz="2000" smtClean="0">
                <a:solidFill>
                  <a:srgbClr val="000099"/>
                </a:solidFill>
                <a:latin typeface="Arial" charset="0"/>
                <a:cs typeface="Arial" charset="0"/>
                <a:hlinkClick r:id="rId3"/>
              </a:rPr>
            </a:br>
            <a:r>
              <a:rPr lang="en-US" sz="2000" smtClean="0">
                <a:solidFill>
                  <a:srgbClr val="000099"/>
                </a:solidFill>
                <a:latin typeface="Arial" charset="0"/>
                <a:cs typeface="Arial" charset="0"/>
                <a:hlinkClick r:id="rId3"/>
              </a:rPr>
              <a:t>www.UltimateInternetMarketingResources.com</a:t>
            </a:r>
            <a:r>
              <a:rPr lang="en-US" sz="2000" smtClean="0">
                <a:solidFill>
                  <a:srgbClr val="000099"/>
                </a:solidFill>
                <a:latin typeface="Arial" charset="0"/>
                <a:cs typeface="Arial" charset="0"/>
              </a:rPr>
              <a:t> </a:t>
            </a:r>
          </a:p>
        </p:txBody>
      </p:sp>
      <p:sp>
        <p:nvSpPr>
          <p:cNvPr id="112644"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12645" name="Text Box 2053"/>
          <p:cNvSpPr txBox="1">
            <a:spLocks noChangeArrowheads="1"/>
          </p:cNvSpPr>
          <p:nvPr/>
        </p:nvSpPr>
        <p:spPr bwMode="auto">
          <a:xfrm>
            <a:off x="1143000" y="228600"/>
            <a:ext cx="8229600" cy="1200150"/>
          </a:xfrm>
          <a:prstGeom prst="rect">
            <a:avLst/>
          </a:prstGeom>
          <a:noFill/>
          <a:ln w="9525">
            <a:noFill/>
            <a:miter lim="800000"/>
            <a:headEnd/>
            <a:tailEnd/>
          </a:ln>
        </p:spPr>
        <p:txBody>
          <a:bodyPr>
            <a:spAutoFit/>
          </a:bodyPr>
          <a:lstStyle/>
          <a:p>
            <a:pPr algn="ctr"/>
            <a:r>
              <a:rPr lang="en-US" sz="3600" b="1">
                <a:solidFill>
                  <a:srgbClr val="000066"/>
                </a:solidFill>
                <a:cs typeface="Times New Roman" pitchFamily="18" charset="0"/>
              </a:rPr>
              <a:t>Programs Before and After Ultimate </a:t>
            </a:r>
            <a:br>
              <a:rPr lang="en-US" sz="3600" b="1">
                <a:solidFill>
                  <a:srgbClr val="000066"/>
                </a:solidFill>
                <a:cs typeface="Times New Roman" pitchFamily="18" charset="0"/>
              </a:rPr>
            </a:br>
            <a:r>
              <a:rPr lang="en-US" sz="3600" b="1">
                <a:solidFill>
                  <a:srgbClr val="000066"/>
                </a:solidFill>
                <a:cs typeface="Times New Roman" pitchFamily="18" charset="0"/>
              </a:rPr>
              <a:t>Internet Marketing Training</a:t>
            </a:r>
            <a:endParaRPr lang="en-US" sz="3600" b="1">
              <a:solidFill>
                <a:srgbClr val="000099"/>
              </a:solidFill>
              <a:cs typeface="Times New Roman" pitchFamily="18" charset="0"/>
              <a:sym typeface="Symbol" pitchFamily="18" charset="2"/>
            </a:endParaRPr>
          </a:p>
        </p:txBody>
      </p:sp>
      <p:pic>
        <p:nvPicPr>
          <p:cNvPr id="112646" name="Picture 6" descr="CEBStandingHoldiingProductWaistUp.jpg"/>
          <p:cNvPicPr>
            <a:picLocks noChangeAspect="1"/>
          </p:cNvPicPr>
          <p:nvPr/>
        </p:nvPicPr>
        <p:blipFill>
          <a:blip r:embed="rId4" cstate="print"/>
          <a:srcRect/>
          <a:stretch>
            <a:fillRect/>
          </a:stretch>
        </p:blipFill>
        <p:spPr bwMode="auto">
          <a:xfrm>
            <a:off x="609600" y="1600200"/>
            <a:ext cx="2895600" cy="3749675"/>
          </a:xfrm>
          <a:prstGeom prst="rect">
            <a:avLst/>
          </a:prstGeom>
          <a:noFill/>
          <a:ln w="9525">
            <a:noFill/>
            <a:miter lim="800000"/>
            <a:headEnd/>
            <a:tailEnd/>
          </a:ln>
        </p:spPr>
      </p:pic>
      <p:pic>
        <p:nvPicPr>
          <p:cNvPr id="112647" name="Picture 7" descr="dadandbooks.jpg"/>
          <p:cNvPicPr>
            <a:picLocks noChangeAspect="1"/>
          </p:cNvPicPr>
          <p:nvPr/>
        </p:nvPicPr>
        <p:blipFill>
          <a:blip r:embed="rId5" cstate="print"/>
          <a:srcRect/>
          <a:stretch>
            <a:fillRect/>
          </a:stretch>
        </p:blipFill>
        <p:spPr bwMode="auto">
          <a:xfrm>
            <a:off x="4648200" y="1600200"/>
            <a:ext cx="3762375" cy="3870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2057400"/>
            <a:ext cx="8153400" cy="1143000"/>
          </a:xfrm>
        </p:spPr>
        <p:txBody>
          <a:bodyPr/>
          <a:lstStyle/>
          <a:p>
            <a:pPr algn="l" eaLnBrk="1" hangingPunct="1">
              <a:defRPr/>
            </a:pP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1200" dirty="0" smtClean="0">
                <a:solidFill>
                  <a:srgbClr val="000099"/>
                </a:solidFill>
                <a:effectLst/>
                <a:cs typeface="Times New Roman" pitchFamily="18" charset="0"/>
                <a:sym typeface="Symbol" pitchFamily="18" charset="2"/>
              </a:rPr>
              <a:t/>
            </a:r>
            <a:br>
              <a:rPr lang="en-US" sz="1200" dirty="0" smtClean="0">
                <a:solidFill>
                  <a:srgbClr val="000099"/>
                </a:solidFill>
                <a:effectLst/>
                <a:cs typeface="Times New Roman" pitchFamily="18" charset="0"/>
                <a:sym typeface="Symbol" pitchFamily="18" charset="2"/>
              </a:rPr>
            </a:br>
            <a:endParaRPr lang="en-US" sz="2400" b="1" dirty="0" smtClean="0">
              <a:solidFill>
                <a:srgbClr val="000099"/>
              </a:solidFill>
              <a:effectLst/>
            </a:endParaRPr>
          </a:p>
        </p:txBody>
      </p:sp>
      <p:sp>
        <p:nvSpPr>
          <p:cNvPr id="113667" name="Rectangle 2051"/>
          <p:cNvSpPr>
            <a:spLocks noGrp="1" noChangeArrowheads="1"/>
          </p:cNvSpPr>
          <p:nvPr>
            <p:ph type="body" idx="1"/>
          </p:nvPr>
        </p:nvSpPr>
        <p:spPr>
          <a:xfrm>
            <a:off x="685800" y="1676400"/>
            <a:ext cx="7772400" cy="4419600"/>
          </a:xfrm>
        </p:spPr>
        <p:txBody>
          <a:bodyPr/>
          <a:lstStyle/>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p>
          <a:p>
            <a:pPr algn="ctr" eaLnBrk="1" hangingPunct="1">
              <a:buClr>
                <a:srgbClr val="FF0000"/>
              </a:buClr>
              <a:buSzPct val="125000"/>
              <a:buFont typeface="Monotype Sorts" pitchFamily="2" charset="2"/>
              <a:buNone/>
            </a:pPr>
            <a:endParaRPr lang="en-US" sz="2400" b="1" i="1" smtClean="0">
              <a:solidFill>
                <a:srgbClr val="000099"/>
              </a:solidFill>
              <a:cs typeface="Times New Roman" pitchFamily="18" charset="0"/>
            </a:endParaRPr>
          </a:p>
          <a:p>
            <a:pPr algn="ctr" eaLnBrk="1" hangingPunct="1">
              <a:buClr>
                <a:srgbClr val="FF0000"/>
              </a:buClr>
              <a:buSzPct val="125000"/>
              <a:buFont typeface="Monotype Sorts" pitchFamily="2" charset="2"/>
              <a:buNone/>
            </a:pPr>
            <a:endParaRPr lang="en-US" sz="2400" b="1" i="1" smtClean="0">
              <a:solidFill>
                <a:srgbClr val="000099"/>
              </a:solidFill>
              <a:cs typeface="Times New Roman" pitchFamily="18" charset="0"/>
            </a:endParaRPr>
          </a:p>
          <a:p>
            <a:pPr algn="ctr" eaLnBrk="1" hangingPunct="1">
              <a:buClr>
                <a:srgbClr val="FF0000"/>
              </a:buClr>
              <a:buSzPct val="125000"/>
              <a:buFont typeface="Monotype Sorts" pitchFamily="2" charset="2"/>
              <a:buNone/>
            </a:pPr>
            <a:endParaRPr lang="en-US" sz="2400" b="1" i="1" smtClean="0">
              <a:solidFill>
                <a:srgbClr val="000099"/>
              </a:solidFill>
              <a:cs typeface="Times New Roman" pitchFamily="18" charset="0"/>
            </a:endParaRPr>
          </a:p>
          <a:p>
            <a:pPr algn="ctr" eaLnBrk="1" hangingPunct="1">
              <a:buClr>
                <a:srgbClr val="FF0000"/>
              </a:buClr>
              <a:buSzPct val="125000"/>
              <a:buFont typeface="Monotype Sorts" pitchFamily="2" charset="2"/>
              <a:buNone/>
            </a:pPr>
            <a:endParaRPr lang="en-US" sz="2400" b="1" i="1" smtClean="0">
              <a:solidFill>
                <a:srgbClr val="000099"/>
              </a:solidFill>
              <a:cs typeface="Times New Roman" pitchFamily="18" charset="0"/>
            </a:endParaRPr>
          </a:p>
          <a:p>
            <a:pPr algn="ctr" eaLnBrk="1" hangingPunct="1">
              <a:buClr>
                <a:srgbClr val="FF0000"/>
              </a:buClr>
              <a:buSzPct val="125000"/>
              <a:buFont typeface="Monotype Sorts" pitchFamily="2" charset="2"/>
              <a:buNone/>
            </a:pPr>
            <a:endParaRPr lang="en-US" sz="2400" b="1" i="1" smtClean="0">
              <a:solidFill>
                <a:srgbClr val="000099"/>
              </a:solidFill>
              <a:cs typeface="Times New Roman" pitchFamily="18" charset="0"/>
            </a:endParaRPr>
          </a:p>
        </p:txBody>
      </p:sp>
      <p:sp>
        <p:nvSpPr>
          <p:cNvPr id="113668"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13669" name="Text Box 2053"/>
          <p:cNvSpPr txBox="1">
            <a:spLocks noChangeArrowheads="1"/>
          </p:cNvSpPr>
          <p:nvPr/>
        </p:nvSpPr>
        <p:spPr bwMode="auto">
          <a:xfrm>
            <a:off x="1143000" y="228600"/>
            <a:ext cx="8229600" cy="708025"/>
          </a:xfrm>
          <a:prstGeom prst="rect">
            <a:avLst/>
          </a:prstGeom>
          <a:noFill/>
          <a:ln w="9525">
            <a:noFill/>
            <a:miter lim="800000"/>
            <a:headEnd/>
            <a:tailEnd/>
          </a:ln>
        </p:spPr>
        <p:txBody>
          <a:bodyPr>
            <a:spAutoFit/>
          </a:bodyPr>
          <a:lstStyle/>
          <a:p>
            <a:pPr algn="ctr"/>
            <a:r>
              <a:rPr lang="en-US" sz="4000" b="1">
                <a:solidFill>
                  <a:srgbClr val="000066"/>
                </a:solidFill>
                <a:cs typeface="Times New Roman" pitchFamily="18" charset="0"/>
              </a:rPr>
              <a:t> Printed </a:t>
            </a:r>
            <a:r>
              <a:rPr lang="en-US" sz="3600" b="1">
                <a:solidFill>
                  <a:srgbClr val="000066"/>
                </a:solidFill>
                <a:cs typeface="Times New Roman" pitchFamily="18" charset="0"/>
              </a:rPr>
              <a:t>UDSS fills a 6 foot book case! </a:t>
            </a:r>
            <a:endParaRPr lang="en-US" sz="3600" b="1">
              <a:solidFill>
                <a:srgbClr val="000099"/>
              </a:solidFill>
              <a:cs typeface="Times New Roman" pitchFamily="18" charset="0"/>
              <a:sym typeface="Symbol" pitchFamily="18" charset="2"/>
            </a:endParaRPr>
          </a:p>
        </p:txBody>
      </p:sp>
      <p:pic>
        <p:nvPicPr>
          <p:cNvPr id="113670" name="Picture 2"/>
          <p:cNvPicPr>
            <a:picLocks noChangeAspect="1" noChangeArrowheads="1"/>
          </p:cNvPicPr>
          <p:nvPr/>
        </p:nvPicPr>
        <p:blipFill>
          <a:blip r:embed="rId3" cstate="print"/>
          <a:srcRect/>
          <a:stretch>
            <a:fillRect/>
          </a:stretch>
        </p:blipFill>
        <p:spPr bwMode="auto">
          <a:xfrm>
            <a:off x="4648200" y="1066800"/>
            <a:ext cx="3279775" cy="5068888"/>
          </a:xfrm>
          <a:prstGeom prst="rect">
            <a:avLst/>
          </a:prstGeom>
          <a:noFill/>
          <a:ln w="9525">
            <a:noFill/>
            <a:miter lim="800000"/>
            <a:headEnd/>
            <a:tailEnd/>
          </a:ln>
        </p:spPr>
      </p:pic>
      <p:pic>
        <p:nvPicPr>
          <p:cNvPr id="113671" name="Picture 3"/>
          <p:cNvPicPr>
            <a:picLocks noChangeAspect="1" noChangeArrowheads="1"/>
          </p:cNvPicPr>
          <p:nvPr/>
        </p:nvPicPr>
        <p:blipFill>
          <a:blip r:embed="rId4" cstate="print"/>
          <a:srcRect/>
          <a:stretch>
            <a:fillRect/>
          </a:stretch>
        </p:blipFill>
        <p:spPr bwMode="auto">
          <a:xfrm>
            <a:off x="1624013" y="838200"/>
            <a:ext cx="2351087"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114691" name="Rectangle 2051"/>
          <p:cNvSpPr>
            <a:spLocks noGrp="1" noChangeArrowheads="1"/>
          </p:cNvSpPr>
          <p:nvPr>
            <p:ph type="body" idx="1"/>
          </p:nvPr>
        </p:nvSpPr>
        <p:spPr>
          <a:xfrm>
            <a:off x="685800" y="1676400"/>
            <a:ext cx="7772400" cy="4419600"/>
          </a:xfrm>
        </p:spPr>
        <p:txBody>
          <a:bodyPr/>
          <a:lstStyle/>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endParaRPr lang="en-US" sz="2400" b="1" i="1" smtClean="0">
              <a:solidFill>
                <a:srgbClr val="000099"/>
              </a:solidFill>
              <a:cs typeface="Times New Roman" pitchFamily="18" charset="0"/>
            </a:endParaRPr>
          </a:p>
        </p:txBody>
      </p:sp>
      <p:sp>
        <p:nvSpPr>
          <p:cNvPr id="114692"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14693" name="Text Box 2053"/>
          <p:cNvSpPr txBox="1">
            <a:spLocks noChangeArrowheads="1"/>
          </p:cNvSpPr>
          <p:nvPr/>
        </p:nvSpPr>
        <p:spPr bwMode="auto">
          <a:xfrm>
            <a:off x="990600" y="381000"/>
            <a:ext cx="8763000" cy="584200"/>
          </a:xfrm>
          <a:prstGeom prst="rect">
            <a:avLst/>
          </a:prstGeom>
          <a:noFill/>
          <a:ln w="9525">
            <a:noFill/>
            <a:miter lim="800000"/>
            <a:headEnd/>
            <a:tailEnd/>
          </a:ln>
        </p:spPr>
        <p:txBody>
          <a:bodyPr>
            <a:spAutoFit/>
          </a:bodyPr>
          <a:lstStyle/>
          <a:p>
            <a:pPr algn="ctr"/>
            <a:r>
              <a:rPr lang="en-US" sz="3200" b="1">
                <a:solidFill>
                  <a:srgbClr val="000066"/>
                </a:solidFill>
                <a:cs typeface="Times New Roman" pitchFamily="18" charset="0"/>
              </a:rPr>
              <a:t>Ultimate Destiny Success System</a:t>
            </a:r>
            <a:r>
              <a:rPr lang="en-US" sz="2800">
                <a:solidFill>
                  <a:srgbClr val="000066"/>
                </a:solidFill>
                <a:cs typeface="Times New Roman" pitchFamily="18" charset="0"/>
              </a:rPr>
              <a:t>™</a:t>
            </a:r>
            <a:endParaRPr lang="en-US" sz="2800">
              <a:solidFill>
                <a:srgbClr val="000099"/>
              </a:solidFill>
              <a:cs typeface="Times New Roman" pitchFamily="18" charset="0"/>
              <a:sym typeface="Symbol" pitchFamily="18" charset="2"/>
            </a:endParaRPr>
          </a:p>
        </p:txBody>
      </p:sp>
      <p:pic>
        <p:nvPicPr>
          <p:cNvPr id="114694" name="Picture 23" descr="Manifesting Your Ultimate DestinyAltCover1Maroon">
            <a:hlinkClick r:id="rId3"/>
          </p:cNvPr>
          <p:cNvPicPr>
            <a:picLocks noChangeAspect="1" noChangeArrowheads="1"/>
          </p:cNvPicPr>
          <p:nvPr/>
        </p:nvPicPr>
        <p:blipFill>
          <a:blip r:embed="rId4" cstate="print"/>
          <a:srcRect/>
          <a:stretch>
            <a:fillRect/>
          </a:stretch>
        </p:blipFill>
        <p:spPr bwMode="auto">
          <a:xfrm>
            <a:off x="381000" y="1524000"/>
            <a:ext cx="1228725" cy="1587500"/>
          </a:xfrm>
          <a:prstGeom prst="rect">
            <a:avLst/>
          </a:prstGeom>
          <a:noFill/>
          <a:ln w="6350">
            <a:solidFill>
              <a:schemeClr val="tx1"/>
            </a:solidFill>
            <a:miter lim="800000"/>
            <a:headEnd/>
            <a:tailEnd/>
          </a:ln>
        </p:spPr>
      </p:pic>
      <p:pic>
        <p:nvPicPr>
          <p:cNvPr id="114695" name="Picture 24" descr="SolvingYourUltimateDestinySuccessPuzzleCover1207">
            <a:hlinkClick r:id="rId5"/>
          </p:cNvPr>
          <p:cNvPicPr>
            <a:picLocks noChangeAspect="1" noChangeArrowheads="1"/>
          </p:cNvPicPr>
          <p:nvPr/>
        </p:nvPicPr>
        <p:blipFill>
          <a:blip r:embed="rId6" cstate="print"/>
          <a:srcRect/>
          <a:stretch>
            <a:fillRect/>
          </a:stretch>
        </p:blipFill>
        <p:spPr bwMode="auto">
          <a:xfrm>
            <a:off x="2133600" y="1487488"/>
            <a:ext cx="1219200" cy="1657350"/>
          </a:xfrm>
          <a:prstGeom prst="rect">
            <a:avLst/>
          </a:prstGeom>
          <a:noFill/>
          <a:ln w="6350">
            <a:solidFill>
              <a:schemeClr val="tx1"/>
            </a:solidFill>
            <a:miter lim="800000"/>
            <a:headEnd/>
            <a:tailEnd/>
          </a:ln>
        </p:spPr>
      </p:pic>
      <p:pic>
        <p:nvPicPr>
          <p:cNvPr id="114696" name="Picture 25" descr="Realizing Potential Cover">
            <a:hlinkClick r:id="rId7"/>
          </p:cNvPr>
          <p:cNvPicPr>
            <a:picLocks noChangeAspect="1" noChangeArrowheads="1"/>
          </p:cNvPicPr>
          <p:nvPr/>
        </p:nvPicPr>
        <p:blipFill>
          <a:blip r:embed="rId8" cstate="print"/>
          <a:srcRect/>
          <a:stretch>
            <a:fillRect/>
          </a:stretch>
        </p:blipFill>
        <p:spPr bwMode="auto">
          <a:xfrm>
            <a:off x="4038600" y="1524000"/>
            <a:ext cx="1217613" cy="1571625"/>
          </a:xfrm>
          <a:prstGeom prst="rect">
            <a:avLst/>
          </a:prstGeom>
          <a:noFill/>
          <a:ln w="6350">
            <a:solidFill>
              <a:schemeClr val="tx1"/>
            </a:solidFill>
            <a:miter lim="800000"/>
            <a:headEnd/>
            <a:tailEnd/>
          </a:ln>
        </p:spPr>
      </p:pic>
      <p:pic>
        <p:nvPicPr>
          <p:cNvPr id="114697" name="Picture 26" descr="Achieving Financial Freedom Cover">
            <a:hlinkClick r:id="rId9"/>
          </p:cNvPr>
          <p:cNvPicPr>
            <a:picLocks noChangeAspect="1" noChangeArrowheads="1"/>
          </p:cNvPicPr>
          <p:nvPr/>
        </p:nvPicPr>
        <p:blipFill>
          <a:blip r:embed="rId10" cstate="print"/>
          <a:srcRect/>
          <a:stretch>
            <a:fillRect/>
          </a:stretch>
        </p:blipFill>
        <p:spPr bwMode="auto">
          <a:xfrm>
            <a:off x="5867400" y="1524000"/>
            <a:ext cx="1179513" cy="1524000"/>
          </a:xfrm>
          <a:prstGeom prst="rect">
            <a:avLst/>
          </a:prstGeom>
          <a:noFill/>
          <a:ln w="6350">
            <a:solidFill>
              <a:schemeClr val="tx1"/>
            </a:solidFill>
            <a:miter lim="800000"/>
            <a:headEnd/>
            <a:tailEnd/>
          </a:ln>
        </p:spPr>
      </p:pic>
      <p:pic>
        <p:nvPicPr>
          <p:cNvPr id="114698" name="Picture 27" descr="Enjoying Ultimate Health Cover">
            <a:hlinkClick r:id="rId11"/>
          </p:cNvPr>
          <p:cNvPicPr>
            <a:picLocks noChangeAspect="1" noChangeArrowheads="1"/>
          </p:cNvPicPr>
          <p:nvPr/>
        </p:nvPicPr>
        <p:blipFill>
          <a:blip r:embed="rId12" cstate="print"/>
          <a:srcRect/>
          <a:stretch>
            <a:fillRect/>
          </a:stretch>
        </p:blipFill>
        <p:spPr bwMode="auto">
          <a:xfrm>
            <a:off x="7620000" y="1524000"/>
            <a:ext cx="1187450" cy="1533525"/>
          </a:xfrm>
          <a:prstGeom prst="rect">
            <a:avLst/>
          </a:prstGeom>
          <a:noFill/>
          <a:ln w="6350">
            <a:solidFill>
              <a:schemeClr val="tx1"/>
            </a:solidFill>
            <a:miter lim="800000"/>
            <a:headEnd/>
            <a:tailEnd/>
          </a:ln>
        </p:spPr>
      </p:pic>
      <p:pic>
        <p:nvPicPr>
          <p:cNvPr id="114699" name="Picture 28" descr="Loving Relationships Cover">
            <a:hlinkClick r:id="rId13"/>
          </p:cNvPr>
          <p:cNvPicPr>
            <a:picLocks noChangeAspect="1" noChangeArrowheads="1"/>
          </p:cNvPicPr>
          <p:nvPr/>
        </p:nvPicPr>
        <p:blipFill>
          <a:blip r:embed="rId14" cstate="print"/>
          <a:srcRect/>
          <a:stretch>
            <a:fillRect/>
          </a:stretch>
        </p:blipFill>
        <p:spPr bwMode="auto">
          <a:xfrm>
            <a:off x="381000" y="3352800"/>
            <a:ext cx="1246188" cy="1620838"/>
          </a:xfrm>
          <a:prstGeom prst="rect">
            <a:avLst/>
          </a:prstGeom>
          <a:noFill/>
          <a:ln w="6350">
            <a:solidFill>
              <a:schemeClr val="tx1"/>
            </a:solidFill>
            <a:miter lim="800000"/>
            <a:headEnd/>
            <a:tailEnd/>
          </a:ln>
        </p:spPr>
      </p:pic>
      <p:pic>
        <p:nvPicPr>
          <p:cNvPr id="114700" name="Picture 29" descr="Fulfill Your Life Purpose Cover">
            <a:hlinkClick r:id="rId15"/>
          </p:cNvPr>
          <p:cNvPicPr>
            <a:picLocks noChangeAspect="1" noChangeArrowheads="1"/>
          </p:cNvPicPr>
          <p:nvPr/>
        </p:nvPicPr>
        <p:blipFill>
          <a:blip r:embed="rId16" cstate="print"/>
          <a:srcRect/>
          <a:stretch>
            <a:fillRect/>
          </a:stretch>
        </p:blipFill>
        <p:spPr bwMode="auto">
          <a:xfrm>
            <a:off x="2133600" y="3352800"/>
            <a:ext cx="1236663" cy="1597025"/>
          </a:xfrm>
          <a:prstGeom prst="rect">
            <a:avLst/>
          </a:prstGeom>
          <a:noFill/>
          <a:ln w="6350">
            <a:solidFill>
              <a:schemeClr val="tx1"/>
            </a:solidFill>
            <a:miter lim="800000"/>
            <a:headEnd/>
            <a:tailEnd/>
          </a:ln>
        </p:spPr>
      </p:pic>
      <p:pic>
        <p:nvPicPr>
          <p:cNvPr id="114701" name="Picture 30" descr="Ultimate Success in Business Cover">
            <a:hlinkClick r:id="rId17"/>
          </p:cNvPr>
          <p:cNvPicPr>
            <a:picLocks noChangeAspect="1" noChangeArrowheads="1"/>
          </p:cNvPicPr>
          <p:nvPr/>
        </p:nvPicPr>
        <p:blipFill>
          <a:blip r:embed="rId18" cstate="print"/>
          <a:srcRect/>
          <a:stretch>
            <a:fillRect/>
          </a:stretch>
        </p:blipFill>
        <p:spPr bwMode="auto">
          <a:xfrm>
            <a:off x="4038600" y="3352800"/>
            <a:ext cx="1214438" cy="1568450"/>
          </a:xfrm>
          <a:prstGeom prst="rect">
            <a:avLst/>
          </a:prstGeom>
          <a:noFill/>
          <a:ln w="6350">
            <a:solidFill>
              <a:schemeClr val="tx1"/>
            </a:solidFill>
            <a:miter lim="800000"/>
            <a:headEnd/>
            <a:tailEnd/>
          </a:ln>
        </p:spPr>
      </p:pic>
      <p:sp>
        <p:nvSpPr>
          <p:cNvPr id="114702" name="Rectangle 17"/>
          <p:cNvSpPr>
            <a:spLocks noChangeArrowheads="1"/>
          </p:cNvSpPr>
          <p:nvPr/>
        </p:nvSpPr>
        <p:spPr bwMode="auto">
          <a:xfrm>
            <a:off x="1514475" y="990600"/>
            <a:ext cx="7629525" cy="369888"/>
          </a:xfrm>
          <a:prstGeom prst="rect">
            <a:avLst/>
          </a:prstGeom>
          <a:noFill/>
          <a:ln w="12700" cap="sq">
            <a:noFill/>
            <a:miter lim="800000"/>
            <a:headEnd type="none" w="sm" len="sm"/>
            <a:tailEnd type="none" w="sm" len="sm"/>
          </a:ln>
        </p:spPr>
        <p:txBody>
          <a:bodyPr wrap="none" anchor="ctr">
            <a:spAutoFit/>
          </a:bodyPr>
          <a:lstStyle/>
          <a:p>
            <a:pPr algn="ctr" eaLnBrk="0" hangingPunct="0"/>
            <a:r>
              <a:rPr lang="en-US" sz="1800" b="1">
                <a:solidFill>
                  <a:srgbClr val="000099"/>
                </a:solidFill>
                <a:latin typeface="Arial" charset="0"/>
                <a:ea typeface="Times New Roman" pitchFamily="18" charset="0"/>
                <a:cs typeface="Arial" charset="0"/>
              </a:rPr>
              <a:t>The 14 part 1,000+ page Ultimate Destiny Success System includes</a:t>
            </a:r>
            <a:r>
              <a:rPr lang="en-US" sz="1800" b="1">
                <a:solidFill>
                  <a:srgbClr val="000000"/>
                </a:solidFill>
                <a:latin typeface="Arial" charset="0"/>
                <a:ea typeface="Times New Roman" pitchFamily="18" charset="0"/>
                <a:cs typeface="Arial" charset="0"/>
              </a:rPr>
              <a:t>:</a:t>
            </a:r>
            <a:endParaRPr lang="en-US" sz="1800">
              <a:ea typeface="Times New Roman" pitchFamily="18" charset="0"/>
              <a:cs typeface="Arial" charset="0"/>
            </a:endParaRPr>
          </a:p>
        </p:txBody>
      </p:sp>
      <p:pic>
        <p:nvPicPr>
          <p:cNvPr id="114703" name="Picture 14" descr="Harness Your Creative Mind Power">
            <a:hlinkClick r:id="rId19"/>
          </p:cNvPr>
          <p:cNvPicPr>
            <a:picLocks noChangeAspect="1" noChangeArrowheads="1"/>
          </p:cNvPicPr>
          <p:nvPr/>
        </p:nvPicPr>
        <p:blipFill>
          <a:blip r:embed="rId20" cstate="print"/>
          <a:srcRect/>
          <a:stretch>
            <a:fillRect/>
          </a:stretch>
        </p:blipFill>
        <p:spPr bwMode="auto">
          <a:xfrm>
            <a:off x="5943600" y="3352800"/>
            <a:ext cx="1143000" cy="1638300"/>
          </a:xfrm>
          <a:prstGeom prst="rect">
            <a:avLst/>
          </a:prstGeom>
          <a:noFill/>
          <a:ln w="6350">
            <a:solidFill>
              <a:schemeClr val="tx1"/>
            </a:solidFill>
            <a:miter lim="800000"/>
            <a:headEnd/>
            <a:tailEnd/>
          </a:ln>
        </p:spPr>
      </p:pic>
      <p:pic>
        <p:nvPicPr>
          <p:cNvPr id="114704" name="Picture 15" descr="Attaining Spiritual Enlightenment">
            <a:hlinkClick r:id="rId21"/>
          </p:cNvPr>
          <p:cNvPicPr>
            <a:picLocks noChangeAspect="1" noChangeArrowheads="1"/>
          </p:cNvPicPr>
          <p:nvPr/>
        </p:nvPicPr>
        <p:blipFill>
          <a:blip r:embed="rId22" cstate="print"/>
          <a:srcRect/>
          <a:stretch>
            <a:fillRect/>
          </a:stretch>
        </p:blipFill>
        <p:spPr bwMode="auto">
          <a:xfrm>
            <a:off x="7620000" y="3352800"/>
            <a:ext cx="1143000" cy="1676400"/>
          </a:xfrm>
          <a:prstGeom prst="rect">
            <a:avLst/>
          </a:prstGeom>
          <a:noFill/>
          <a:ln w="6350">
            <a:solidFill>
              <a:schemeClr val="tx1"/>
            </a:solidFill>
            <a:miter lim="800000"/>
            <a:headEnd/>
            <a:tailEnd/>
          </a:ln>
        </p:spPr>
      </p:pic>
      <p:pic>
        <p:nvPicPr>
          <p:cNvPr id="114705" name="Picture 16" descr="Enjoying Peace and Balance Cover">
            <a:hlinkClick r:id="rId23"/>
          </p:cNvPr>
          <p:cNvPicPr>
            <a:picLocks noChangeAspect="1" noChangeArrowheads="1"/>
          </p:cNvPicPr>
          <p:nvPr/>
        </p:nvPicPr>
        <p:blipFill>
          <a:blip r:embed="rId24" cstate="print"/>
          <a:srcRect/>
          <a:stretch>
            <a:fillRect/>
          </a:stretch>
        </p:blipFill>
        <p:spPr bwMode="auto">
          <a:xfrm>
            <a:off x="457200" y="5181600"/>
            <a:ext cx="1219200" cy="1676400"/>
          </a:xfrm>
          <a:prstGeom prst="rect">
            <a:avLst/>
          </a:prstGeom>
          <a:noFill/>
          <a:ln w="6350">
            <a:solidFill>
              <a:schemeClr val="tx1"/>
            </a:solidFill>
            <a:miter lim="800000"/>
            <a:headEnd/>
            <a:tailEnd/>
          </a:ln>
        </p:spPr>
      </p:pic>
      <p:pic>
        <p:nvPicPr>
          <p:cNvPr id="114706" name="Picture 17" descr="Making A Difference Cover">
            <a:hlinkClick r:id="rId25"/>
          </p:cNvPr>
          <p:cNvPicPr>
            <a:picLocks noChangeAspect="1" noChangeArrowheads="1"/>
          </p:cNvPicPr>
          <p:nvPr/>
        </p:nvPicPr>
        <p:blipFill>
          <a:blip r:embed="rId26" cstate="print"/>
          <a:srcRect/>
          <a:stretch>
            <a:fillRect/>
          </a:stretch>
        </p:blipFill>
        <p:spPr bwMode="auto">
          <a:xfrm>
            <a:off x="2209800" y="5105400"/>
            <a:ext cx="1219200" cy="1752600"/>
          </a:xfrm>
          <a:prstGeom prst="rect">
            <a:avLst/>
          </a:prstGeom>
          <a:noFill/>
          <a:ln w="6350">
            <a:solidFill>
              <a:schemeClr val="tx1"/>
            </a:solidFill>
            <a:miter lim="800000"/>
            <a:headEnd/>
            <a:tailEnd/>
          </a:ln>
        </p:spPr>
      </p:pic>
      <p:pic>
        <p:nvPicPr>
          <p:cNvPr id="114707" name="Picture 18" descr="Foster Sustainability Cover">
            <a:hlinkClick r:id="rId27"/>
          </p:cNvPr>
          <p:cNvPicPr>
            <a:picLocks noChangeAspect="1" noChangeArrowheads="1"/>
          </p:cNvPicPr>
          <p:nvPr/>
        </p:nvPicPr>
        <p:blipFill>
          <a:blip r:embed="rId28" cstate="print"/>
          <a:srcRect/>
          <a:stretch>
            <a:fillRect/>
          </a:stretch>
        </p:blipFill>
        <p:spPr bwMode="auto">
          <a:xfrm>
            <a:off x="4038600" y="5105400"/>
            <a:ext cx="1219200" cy="1752600"/>
          </a:xfrm>
          <a:prstGeom prst="rect">
            <a:avLst/>
          </a:prstGeom>
          <a:noFill/>
          <a:ln w="6350">
            <a:solidFill>
              <a:schemeClr val="tx1"/>
            </a:solidFill>
            <a:miter lim="800000"/>
            <a:headEnd/>
            <a:tailEnd/>
          </a:ln>
        </p:spPr>
      </p:pic>
      <p:pic>
        <p:nvPicPr>
          <p:cNvPr id="114708" name="Picture 19" descr="Raising Consciousness Cover">
            <a:hlinkClick r:id="rId29"/>
          </p:cNvPr>
          <p:cNvPicPr>
            <a:picLocks noChangeAspect="1" noChangeArrowheads="1"/>
          </p:cNvPicPr>
          <p:nvPr/>
        </p:nvPicPr>
        <p:blipFill>
          <a:blip r:embed="rId30" cstate="print"/>
          <a:srcRect/>
          <a:stretch>
            <a:fillRect/>
          </a:stretch>
        </p:blipFill>
        <p:spPr bwMode="auto">
          <a:xfrm>
            <a:off x="5943600" y="5181600"/>
            <a:ext cx="1143000" cy="1676400"/>
          </a:xfrm>
          <a:prstGeom prst="rect">
            <a:avLst/>
          </a:prstGeom>
          <a:noFill/>
          <a:ln w="6350">
            <a:solidFill>
              <a:schemeClr val="tx1"/>
            </a:solidFill>
            <a:miter lim="800000"/>
            <a:headEnd/>
            <a:tailEnd/>
          </a:ln>
        </p:spPr>
      </p:pic>
      <p:sp>
        <p:nvSpPr>
          <p:cNvPr id="114709" name="TextBox 20"/>
          <p:cNvSpPr txBox="1">
            <a:spLocks noChangeArrowheads="1"/>
          </p:cNvSpPr>
          <p:nvPr/>
        </p:nvSpPr>
        <p:spPr bwMode="auto">
          <a:xfrm>
            <a:off x="7391400" y="5181600"/>
            <a:ext cx="1371600" cy="1384300"/>
          </a:xfrm>
          <a:prstGeom prst="rect">
            <a:avLst/>
          </a:prstGeom>
          <a:noFill/>
          <a:ln w="9525">
            <a:noFill/>
            <a:miter lim="800000"/>
            <a:headEnd/>
            <a:tailEnd/>
          </a:ln>
        </p:spPr>
        <p:txBody>
          <a:bodyPr>
            <a:spAutoFit/>
          </a:bodyPr>
          <a:lstStyle/>
          <a:p>
            <a:pPr algn="ctr"/>
            <a:r>
              <a:rPr lang="en-US" sz="1400" b="1">
                <a:solidFill>
                  <a:srgbClr val="000099"/>
                </a:solidFill>
              </a:rPr>
              <a:t>Plus bonuses, webinars, teleseminars, and discounts on thousands of resources!</a:t>
            </a:r>
            <a:endParaRPr lang="en-US" sz="1400">
              <a:solidFill>
                <a:srgbClr val="000099"/>
              </a:solidFill>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115715" name="Rectangle 2051"/>
          <p:cNvSpPr>
            <a:spLocks noGrp="1" noChangeArrowheads="1"/>
          </p:cNvSpPr>
          <p:nvPr>
            <p:ph type="body" idx="1"/>
          </p:nvPr>
        </p:nvSpPr>
        <p:spPr>
          <a:xfrm>
            <a:off x="685800" y="1676400"/>
            <a:ext cx="7772400" cy="4419600"/>
          </a:xfrm>
        </p:spPr>
        <p:txBody>
          <a:bodyPr/>
          <a:lstStyle/>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endParaRPr lang="en-US" sz="2400" b="1" i="1" smtClean="0">
              <a:solidFill>
                <a:srgbClr val="000099"/>
              </a:solidFill>
              <a:cs typeface="Times New Roman" pitchFamily="18" charset="0"/>
            </a:endParaRPr>
          </a:p>
        </p:txBody>
      </p:sp>
      <p:sp>
        <p:nvSpPr>
          <p:cNvPr id="115716"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15717" name="Text Box 2053"/>
          <p:cNvSpPr txBox="1">
            <a:spLocks noChangeArrowheads="1"/>
          </p:cNvSpPr>
          <p:nvPr/>
        </p:nvSpPr>
        <p:spPr bwMode="auto">
          <a:xfrm>
            <a:off x="990600" y="381000"/>
            <a:ext cx="8763000" cy="584200"/>
          </a:xfrm>
          <a:prstGeom prst="rect">
            <a:avLst/>
          </a:prstGeom>
          <a:noFill/>
          <a:ln w="9525">
            <a:noFill/>
            <a:miter lim="800000"/>
            <a:headEnd/>
            <a:tailEnd/>
          </a:ln>
        </p:spPr>
        <p:txBody>
          <a:bodyPr>
            <a:spAutoFit/>
          </a:bodyPr>
          <a:lstStyle/>
          <a:p>
            <a:pPr algn="ctr"/>
            <a:r>
              <a:rPr lang="en-US" sz="3200" b="1">
                <a:solidFill>
                  <a:srgbClr val="000066"/>
                </a:solidFill>
                <a:cs typeface="Times New Roman" pitchFamily="18" charset="0"/>
              </a:rPr>
              <a:t>Ultimate Destiny Strategic Marketecture</a:t>
            </a:r>
            <a:r>
              <a:rPr lang="en-US" sz="2800">
                <a:solidFill>
                  <a:srgbClr val="000066"/>
                </a:solidFill>
                <a:cs typeface="Times New Roman" pitchFamily="18" charset="0"/>
              </a:rPr>
              <a:t>™</a:t>
            </a:r>
            <a:endParaRPr lang="en-US" sz="2800">
              <a:solidFill>
                <a:srgbClr val="000099"/>
              </a:solidFill>
              <a:cs typeface="Times New Roman" pitchFamily="18" charset="0"/>
              <a:sym typeface="Symbol" pitchFamily="18" charset="2"/>
            </a:endParaRPr>
          </a:p>
        </p:txBody>
      </p:sp>
      <p:pic>
        <p:nvPicPr>
          <p:cNvPr id="115718" name="Picture 5" descr="Ultimate Destiny Strategic Marketing MatrixUDU.jpg"/>
          <p:cNvPicPr>
            <a:picLocks noChangeAspect="1"/>
          </p:cNvPicPr>
          <p:nvPr/>
        </p:nvPicPr>
        <p:blipFill>
          <a:blip r:embed="rId3" cstate="print"/>
          <a:srcRect/>
          <a:stretch>
            <a:fillRect/>
          </a:stretch>
        </p:blipFill>
        <p:spPr bwMode="auto">
          <a:xfrm>
            <a:off x="2398713" y="990600"/>
            <a:ext cx="4535487"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15363" name="Rectangle 2051"/>
          <p:cNvSpPr>
            <a:spLocks noGrp="1" noChangeArrowheads="1"/>
          </p:cNvSpPr>
          <p:nvPr>
            <p:ph type="body" idx="1"/>
          </p:nvPr>
        </p:nvSpPr>
        <p:spPr>
          <a:xfrm>
            <a:off x="685800" y="1676400"/>
            <a:ext cx="7772400" cy="4419600"/>
          </a:xfrm>
        </p:spPr>
        <p:txBody>
          <a:bodyPr/>
          <a:lstStyle/>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endParaRPr lang="en-US" sz="2400" b="1" i="1" smtClean="0">
              <a:solidFill>
                <a:srgbClr val="000099"/>
              </a:solidFill>
              <a:cs typeface="Times New Roman" pitchFamily="18" charset="0"/>
            </a:endParaRPr>
          </a:p>
        </p:txBody>
      </p:sp>
      <p:sp>
        <p:nvSpPr>
          <p:cNvPr id="15364"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5365" name="Text Box 2053"/>
          <p:cNvSpPr txBox="1">
            <a:spLocks noChangeArrowheads="1"/>
          </p:cNvSpPr>
          <p:nvPr/>
        </p:nvSpPr>
        <p:spPr bwMode="auto">
          <a:xfrm>
            <a:off x="609600" y="152400"/>
            <a:ext cx="8229600" cy="1200150"/>
          </a:xfrm>
          <a:prstGeom prst="rect">
            <a:avLst/>
          </a:prstGeom>
          <a:noFill/>
          <a:ln w="9525">
            <a:noFill/>
            <a:miter lim="800000"/>
            <a:headEnd/>
            <a:tailEnd/>
          </a:ln>
        </p:spPr>
        <p:txBody>
          <a:bodyPr>
            <a:spAutoFit/>
          </a:bodyPr>
          <a:lstStyle/>
          <a:p>
            <a:pPr algn="ctr"/>
            <a:r>
              <a:rPr lang="en-US" sz="3600" b="1">
                <a:solidFill>
                  <a:srgbClr val="000066"/>
                </a:solidFill>
                <a:cs typeface="Times New Roman" pitchFamily="18" charset="0"/>
              </a:rPr>
              <a:t>Where are you on the </a:t>
            </a:r>
            <a:br>
              <a:rPr lang="en-US" sz="3600" b="1">
                <a:solidFill>
                  <a:srgbClr val="000066"/>
                </a:solidFill>
                <a:cs typeface="Times New Roman" pitchFamily="18" charset="0"/>
              </a:rPr>
            </a:br>
            <a:r>
              <a:rPr lang="en-US" sz="3600" b="1">
                <a:solidFill>
                  <a:srgbClr val="000066"/>
                </a:solidFill>
                <a:cs typeface="Times New Roman" pitchFamily="18" charset="0"/>
              </a:rPr>
              <a:t>Enlightenment Ladder?</a:t>
            </a:r>
            <a:endParaRPr lang="en-US" sz="3600" b="1">
              <a:solidFill>
                <a:srgbClr val="000099"/>
              </a:solidFill>
              <a:cs typeface="Times New Roman" pitchFamily="18" charset="0"/>
              <a:sym typeface="Symbol" pitchFamily="18" charset="2"/>
            </a:endParaRPr>
          </a:p>
        </p:txBody>
      </p:sp>
      <p:pic>
        <p:nvPicPr>
          <p:cNvPr id="15366" name="Picture 5" descr="Enlightenment Playshop 101 Final Image.jpg"/>
          <p:cNvPicPr>
            <a:picLocks noChangeAspect="1"/>
          </p:cNvPicPr>
          <p:nvPr/>
        </p:nvPicPr>
        <p:blipFill>
          <a:blip r:embed="rId3" cstate="print"/>
          <a:srcRect/>
          <a:stretch>
            <a:fillRect/>
          </a:stretch>
        </p:blipFill>
        <p:spPr bwMode="auto">
          <a:xfrm>
            <a:off x="2743200" y="1828800"/>
            <a:ext cx="3733800" cy="4635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116739" name="Rectangle 2051"/>
          <p:cNvSpPr>
            <a:spLocks noGrp="1" noChangeArrowheads="1"/>
          </p:cNvSpPr>
          <p:nvPr>
            <p:ph type="body" idx="1"/>
          </p:nvPr>
        </p:nvSpPr>
        <p:spPr>
          <a:xfrm>
            <a:off x="685800" y="1676400"/>
            <a:ext cx="7772400" cy="4419600"/>
          </a:xfrm>
        </p:spPr>
        <p:txBody>
          <a:bodyPr/>
          <a:lstStyle/>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endParaRPr lang="en-US" sz="2400" b="1" i="1" smtClean="0">
              <a:solidFill>
                <a:srgbClr val="000099"/>
              </a:solidFill>
              <a:cs typeface="Times New Roman" pitchFamily="18" charset="0"/>
            </a:endParaRPr>
          </a:p>
        </p:txBody>
      </p:sp>
      <p:sp>
        <p:nvSpPr>
          <p:cNvPr id="116740"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16741" name="Text Box 2053"/>
          <p:cNvSpPr txBox="1">
            <a:spLocks noChangeArrowheads="1"/>
          </p:cNvSpPr>
          <p:nvPr/>
        </p:nvSpPr>
        <p:spPr bwMode="auto">
          <a:xfrm>
            <a:off x="914400" y="228600"/>
            <a:ext cx="8229600" cy="1200150"/>
          </a:xfrm>
          <a:prstGeom prst="rect">
            <a:avLst/>
          </a:prstGeom>
          <a:noFill/>
          <a:ln w="9525">
            <a:noFill/>
            <a:miter lim="800000"/>
            <a:headEnd/>
            <a:tailEnd/>
          </a:ln>
        </p:spPr>
        <p:txBody>
          <a:bodyPr>
            <a:spAutoFit/>
          </a:bodyPr>
          <a:lstStyle/>
          <a:p>
            <a:pPr algn="ctr"/>
            <a:r>
              <a:rPr lang="en-US" sz="3600" b="1">
                <a:solidFill>
                  <a:srgbClr val="000066"/>
                </a:solidFill>
                <a:cs typeface="Times New Roman" pitchFamily="18" charset="0"/>
              </a:rPr>
              <a:t>Your Non-profit Organization Can Prosper While Helping Others!</a:t>
            </a:r>
            <a:endParaRPr lang="en-US" sz="3600" b="1">
              <a:solidFill>
                <a:srgbClr val="000099"/>
              </a:solidFill>
              <a:cs typeface="Times New Roman" pitchFamily="18" charset="0"/>
              <a:sym typeface="Symbol" pitchFamily="18" charset="2"/>
            </a:endParaRPr>
          </a:p>
        </p:txBody>
      </p:sp>
      <p:pic>
        <p:nvPicPr>
          <p:cNvPr id="116742" name="Picture 5" descr="Fundraising Programs.GIF"/>
          <p:cNvPicPr>
            <a:picLocks noChangeAspect="1"/>
          </p:cNvPicPr>
          <p:nvPr/>
        </p:nvPicPr>
        <p:blipFill>
          <a:blip r:embed="rId3" cstate="print"/>
          <a:srcRect/>
          <a:stretch>
            <a:fillRect/>
          </a:stretch>
        </p:blipFill>
        <p:spPr bwMode="auto">
          <a:xfrm>
            <a:off x="2667000" y="1524000"/>
            <a:ext cx="3886200" cy="4578350"/>
          </a:xfrm>
          <a:prstGeom prst="rect">
            <a:avLst/>
          </a:prstGeom>
          <a:noFill/>
          <a:ln w="9525">
            <a:noFill/>
            <a:miter lim="800000"/>
            <a:headEnd/>
            <a:tailEnd/>
          </a:ln>
        </p:spPr>
      </p:pic>
      <p:sp>
        <p:nvSpPr>
          <p:cNvPr id="116743" name="TextBox 6"/>
          <p:cNvSpPr txBox="1">
            <a:spLocks noChangeArrowheads="1"/>
          </p:cNvSpPr>
          <p:nvPr/>
        </p:nvSpPr>
        <p:spPr bwMode="auto">
          <a:xfrm>
            <a:off x="2286000" y="6172200"/>
            <a:ext cx="4876800" cy="400050"/>
          </a:xfrm>
          <a:prstGeom prst="rect">
            <a:avLst/>
          </a:prstGeom>
          <a:noFill/>
          <a:ln w="9525">
            <a:noFill/>
            <a:miter lim="800000"/>
            <a:headEnd/>
            <a:tailEnd/>
          </a:ln>
        </p:spPr>
        <p:txBody>
          <a:bodyPr>
            <a:spAutoFit/>
          </a:bodyPr>
          <a:lstStyle/>
          <a:p>
            <a:r>
              <a:rPr lang="en-US" sz="2000">
                <a:latin typeface="Arial" charset="0"/>
                <a:cs typeface="Arial" charset="0"/>
                <a:hlinkClick r:id="rId4"/>
              </a:rPr>
              <a:t>www.UltimateFundraisingPrograms.com</a:t>
            </a:r>
            <a:r>
              <a:rPr lang="en-US" sz="2000">
                <a:latin typeface="Arial" charset="0"/>
                <a:cs typeface="Arial" charset="0"/>
              </a:rPr>
              <a:t> </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117763" name="Rectangle 2051"/>
          <p:cNvSpPr>
            <a:spLocks noGrp="1" noChangeArrowheads="1"/>
          </p:cNvSpPr>
          <p:nvPr>
            <p:ph type="body" idx="1"/>
          </p:nvPr>
        </p:nvSpPr>
        <p:spPr>
          <a:xfrm>
            <a:off x="685800" y="1676400"/>
            <a:ext cx="7772400" cy="4419600"/>
          </a:xfrm>
        </p:spPr>
        <p:txBody>
          <a:bodyPr/>
          <a:lstStyle/>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endParaRPr lang="en-US" sz="2400" b="1" i="1" smtClean="0">
              <a:solidFill>
                <a:srgbClr val="000099"/>
              </a:solidFill>
              <a:cs typeface="Times New Roman" pitchFamily="18" charset="0"/>
            </a:endParaRPr>
          </a:p>
        </p:txBody>
      </p:sp>
      <p:sp>
        <p:nvSpPr>
          <p:cNvPr id="117764"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17765" name="Text Box 2053"/>
          <p:cNvSpPr txBox="1">
            <a:spLocks noChangeArrowheads="1"/>
          </p:cNvSpPr>
          <p:nvPr/>
        </p:nvSpPr>
        <p:spPr bwMode="auto">
          <a:xfrm>
            <a:off x="914400" y="228600"/>
            <a:ext cx="8229600" cy="1200150"/>
          </a:xfrm>
          <a:prstGeom prst="rect">
            <a:avLst/>
          </a:prstGeom>
          <a:noFill/>
          <a:ln w="9525">
            <a:noFill/>
            <a:miter lim="800000"/>
            <a:headEnd/>
            <a:tailEnd/>
          </a:ln>
        </p:spPr>
        <p:txBody>
          <a:bodyPr>
            <a:spAutoFit/>
          </a:bodyPr>
          <a:lstStyle/>
          <a:p>
            <a:pPr algn="ctr"/>
            <a:r>
              <a:rPr lang="en-US" sz="3600" b="1">
                <a:solidFill>
                  <a:srgbClr val="000066"/>
                </a:solidFill>
                <a:cs typeface="Times New Roman" pitchFamily="18" charset="0"/>
              </a:rPr>
              <a:t>How Would You Like to Earn </a:t>
            </a:r>
            <a:br>
              <a:rPr lang="en-US" sz="3600" b="1">
                <a:solidFill>
                  <a:srgbClr val="000066"/>
                </a:solidFill>
                <a:cs typeface="Times New Roman" pitchFamily="18" charset="0"/>
              </a:rPr>
            </a:br>
            <a:r>
              <a:rPr lang="en-US" sz="3600" b="1">
                <a:solidFill>
                  <a:srgbClr val="000066"/>
                </a:solidFill>
                <a:cs typeface="Times New Roman" pitchFamily="18" charset="0"/>
              </a:rPr>
              <a:t>An Income While Helping Others?</a:t>
            </a:r>
            <a:endParaRPr lang="en-US" sz="3600" b="1">
              <a:solidFill>
                <a:srgbClr val="000099"/>
              </a:solidFill>
              <a:cs typeface="Times New Roman" pitchFamily="18" charset="0"/>
              <a:sym typeface="Symbol" pitchFamily="18" charset="2"/>
            </a:endParaRPr>
          </a:p>
        </p:txBody>
      </p:sp>
      <p:pic>
        <p:nvPicPr>
          <p:cNvPr id="117766" name="Picture 2"/>
          <p:cNvPicPr>
            <a:picLocks noChangeAspect="1" noChangeArrowheads="1"/>
          </p:cNvPicPr>
          <p:nvPr/>
        </p:nvPicPr>
        <p:blipFill>
          <a:blip r:embed="rId3" cstate="print"/>
          <a:srcRect/>
          <a:stretch>
            <a:fillRect/>
          </a:stretch>
        </p:blipFill>
        <p:spPr bwMode="auto">
          <a:xfrm>
            <a:off x="2819400" y="1600200"/>
            <a:ext cx="3733800" cy="4452938"/>
          </a:xfrm>
          <a:prstGeom prst="rect">
            <a:avLst/>
          </a:prstGeom>
          <a:noFill/>
          <a:ln w="9525">
            <a:noFill/>
            <a:miter lim="800000"/>
            <a:headEnd/>
            <a:tailEnd/>
          </a:ln>
        </p:spPr>
      </p:pic>
      <p:sp>
        <p:nvSpPr>
          <p:cNvPr id="117767" name="TextBox 6"/>
          <p:cNvSpPr txBox="1">
            <a:spLocks noChangeArrowheads="1"/>
          </p:cNvSpPr>
          <p:nvPr/>
        </p:nvSpPr>
        <p:spPr bwMode="auto">
          <a:xfrm>
            <a:off x="2438400" y="6172200"/>
            <a:ext cx="5105400" cy="400050"/>
          </a:xfrm>
          <a:prstGeom prst="rect">
            <a:avLst/>
          </a:prstGeom>
          <a:noFill/>
          <a:ln w="9525">
            <a:noFill/>
            <a:miter lim="800000"/>
            <a:headEnd/>
            <a:tailEnd/>
          </a:ln>
        </p:spPr>
        <p:txBody>
          <a:bodyPr>
            <a:spAutoFit/>
          </a:bodyPr>
          <a:lstStyle/>
          <a:p>
            <a:r>
              <a:rPr lang="en-US" sz="2000">
                <a:latin typeface="Arial" charset="0"/>
                <a:cs typeface="Arial" charset="0"/>
                <a:hlinkClick r:id="rId4"/>
              </a:rPr>
              <a:t>www.UltimateEarnWhileYouLearn.com</a:t>
            </a:r>
            <a:r>
              <a:rPr lang="en-US" sz="2000">
                <a:latin typeface="Arial" charset="0"/>
                <a:cs typeface="Arial" charset="0"/>
              </a:rPr>
              <a:t> </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118787" name="Rectangle 2051"/>
          <p:cNvSpPr>
            <a:spLocks noGrp="1" noChangeArrowheads="1"/>
          </p:cNvSpPr>
          <p:nvPr>
            <p:ph type="body" idx="1"/>
          </p:nvPr>
        </p:nvSpPr>
        <p:spPr>
          <a:xfrm>
            <a:off x="609600" y="1676400"/>
            <a:ext cx="7772400" cy="4419600"/>
          </a:xfrm>
        </p:spPr>
        <p:txBody>
          <a:bodyPr/>
          <a:lstStyle/>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endParaRPr lang="en-US" sz="2400" b="1" i="1" smtClean="0">
              <a:solidFill>
                <a:srgbClr val="000099"/>
              </a:solidFill>
              <a:cs typeface="Times New Roman" pitchFamily="18" charset="0"/>
            </a:endParaRPr>
          </a:p>
        </p:txBody>
      </p:sp>
      <p:sp>
        <p:nvSpPr>
          <p:cNvPr id="118788"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18789" name="Text Box 2053"/>
          <p:cNvSpPr txBox="1">
            <a:spLocks noChangeArrowheads="1"/>
          </p:cNvSpPr>
          <p:nvPr/>
        </p:nvSpPr>
        <p:spPr bwMode="auto">
          <a:xfrm>
            <a:off x="1066800" y="228600"/>
            <a:ext cx="8229600" cy="1200150"/>
          </a:xfrm>
          <a:prstGeom prst="rect">
            <a:avLst/>
          </a:prstGeom>
          <a:noFill/>
          <a:ln w="9525">
            <a:noFill/>
            <a:miter lim="800000"/>
            <a:headEnd/>
            <a:tailEnd/>
          </a:ln>
        </p:spPr>
        <p:txBody>
          <a:bodyPr>
            <a:spAutoFit/>
          </a:bodyPr>
          <a:lstStyle/>
          <a:p>
            <a:pPr algn="ctr"/>
            <a:r>
              <a:rPr lang="en-US" sz="3600" b="1">
                <a:solidFill>
                  <a:srgbClr val="000066"/>
                </a:solidFill>
                <a:cs typeface="Times New Roman" pitchFamily="18" charset="0"/>
              </a:rPr>
              <a:t>Two of your bonus e-books from Ultimate Destiny University!</a:t>
            </a:r>
            <a:endParaRPr lang="en-US" sz="3600" b="1">
              <a:solidFill>
                <a:srgbClr val="000099"/>
              </a:solidFill>
              <a:cs typeface="Times New Roman" pitchFamily="18" charset="0"/>
              <a:sym typeface="Symbol" pitchFamily="18" charset="2"/>
            </a:endParaRPr>
          </a:p>
        </p:txBody>
      </p:sp>
      <p:pic>
        <p:nvPicPr>
          <p:cNvPr id="118790" name="Picture 2"/>
          <p:cNvPicPr>
            <a:picLocks noChangeAspect="1" noChangeArrowheads="1"/>
          </p:cNvPicPr>
          <p:nvPr/>
        </p:nvPicPr>
        <p:blipFill>
          <a:blip r:embed="rId3" cstate="print"/>
          <a:srcRect/>
          <a:stretch>
            <a:fillRect/>
          </a:stretch>
        </p:blipFill>
        <p:spPr bwMode="auto">
          <a:xfrm>
            <a:off x="914400" y="1446213"/>
            <a:ext cx="3581400" cy="4635500"/>
          </a:xfrm>
          <a:prstGeom prst="rect">
            <a:avLst/>
          </a:prstGeom>
          <a:noFill/>
          <a:ln w="9525">
            <a:noFill/>
            <a:miter lim="800000"/>
            <a:headEnd/>
            <a:tailEnd/>
          </a:ln>
        </p:spPr>
      </p:pic>
      <p:pic>
        <p:nvPicPr>
          <p:cNvPr id="118791" name="Picture 8" descr="Enlightenment 101 new cover.jpg"/>
          <p:cNvPicPr>
            <a:picLocks noChangeAspect="1"/>
          </p:cNvPicPr>
          <p:nvPr/>
        </p:nvPicPr>
        <p:blipFill>
          <a:blip r:embed="rId4" cstate="print"/>
          <a:srcRect/>
          <a:stretch>
            <a:fillRect/>
          </a:stretch>
        </p:blipFill>
        <p:spPr bwMode="auto">
          <a:xfrm>
            <a:off x="4724400" y="1371600"/>
            <a:ext cx="3616325" cy="4730750"/>
          </a:xfrm>
          <a:prstGeom prst="rect">
            <a:avLst/>
          </a:prstGeom>
          <a:noFill/>
          <a:ln w="9525">
            <a:noFill/>
            <a:miter lim="800000"/>
            <a:headEnd/>
            <a:tailEnd/>
          </a:ln>
        </p:spPr>
      </p:pic>
      <p:sp>
        <p:nvSpPr>
          <p:cNvPr id="118792" name="TextBox 7"/>
          <p:cNvSpPr txBox="1">
            <a:spLocks noChangeArrowheads="1"/>
          </p:cNvSpPr>
          <p:nvPr/>
        </p:nvSpPr>
        <p:spPr bwMode="auto">
          <a:xfrm>
            <a:off x="1295400" y="6172200"/>
            <a:ext cx="6705600" cy="400050"/>
          </a:xfrm>
          <a:prstGeom prst="rect">
            <a:avLst/>
          </a:prstGeom>
          <a:noFill/>
          <a:ln w="9525">
            <a:noFill/>
            <a:miter lim="800000"/>
            <a:headEnd/>
            <a:tailEnd/>
          </a:ln>
        </p:spPr>
        <p:txBody>
          <a:bodyPr>
            <a:spAutoFit/>
          </a:bodyPr>
          <a:lstStyle/>
          <a:p>
            <a:r>
              <a:rPr lang="en-US" sz="2000">
                <a:latin typeface="Arial" charset="0"/>
                <a:cs typeface="Arial" charset="0"/>
                <a:hlinkClick r:id="rId5"/>
              </a:rPr>
              <a:t>www.UltimateDestinySuccessPlayshop.com/bonuses.htm</a:t>
            </a:r>
            <a:r>
              <a:rPr lang="en-US" sz="2000">
                <a:latin typeface="Arial" charset="0"/>
                <a:cs typeface="Arial" charset="0"/>
              </a:rPr>
              <a:t> </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119811" name="Rectangle 2051"/>
          <p:cNvSpPr>
            <a:spLocks noGrp="1" noChangeArrowheads="1"/>
          </p:cNvSpPr>
          <p:nvPr>
            <p:ph type="body" idx="1"/>
          </p:nvPr>
        </p:nvSpPr>
        <p:spPr>
          <a:xfrm>
            <a:off x="228600" y="1676400"/>
            <a:ext cx="8458200" cy="4419600"/>
          </a:xfrm>
        </p:spPr>
        <p:txBody>
          <a:bodyPr/>
          <a:lstStyle/>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Charter Ultimate Destiny Affiliates receive your own wordpress blog, Ultimate Destiny site and your own Constant Contact E-zine set up!</a:t>
            </a:r>
            <a:endParaRPr lang="en-US" sz="2400" i="1" smtClean="0">
              <a:solidFill>
                <a:srgbClr val="000099"/>
              </a:solidFill>
              <a:cs typeface="Times New Roman" pitchFamily="18" charset="0"/>
            </a:endParaRPr>
          </a:p>
        </p:txBody>
      </p:sp>
      <p:sp>
        <p:nvSpPr>
          <p:cNvPr id="119812"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19813" name="Text Box 2053"/>
          <p:cNvSpPr txBox="1">
            <a:spLocks noChangeArrowheads="1"/>
          </p:cNvSpPr>
          <p:nvPr/>
        </p:nvSpPr>
        <p:spPr bwMode="auto">
          <a:xfrm>
            <a:off x="1143000" y="152400"/>
            <a:ext cx="8229600" cy="1200150"/>
          </a:xfrm>
          <a:prstGeom prst="rect">
            <a:avLst/>
          </a:prstGeom>
          <a:noFill/>
          <a:ln w="9525">
            <a:noFill/>
            <a:miter lim="800000"/>
            <a:headEnd/>
            <a:tailEnd/>
          </a:ln>
        </p:spPr>
        <p:txBody>
          <a:bodyPr>
            <a:spAutoFit/>
          </a:bodyPr>
          <a:lstStyle/>
          <a:p>
            <a:pPr algn="ctr"/>
            <a:r>
              <a:rPr lang="en-US" sz="3600" b="1">
                <a:solidFill>
                  <a:srgbClr val="000066"/>
                </a:solidFill>
                <a:cs typeface="Times New Roman" pitchFamily="18" charset="0"/>
              </a:rPr>
              <a:t>“Almost Instant” Internet </a:t>
            </a:r>
            <a:br>
              <a:rPr lang="en-US" sz="3600" b="1">
                <a:solidFill>
                  <a:srgbClr val="000066"/>
                </a:solidFill>
                <a:cs typeface="Times New Roman" pitchFamily="18" charset="0"/>
              </a:rPr>
            </a:br>
            <a:r>
              <a:rPr lang="en-US" sz="3600" b="1">
                <a:solidFill>
                  <a:srgbClr val="000066"/>
                </a:solidFill>
                <a:cs typeface="Times New Roman" pitchFamily="18" charset="0"/>
              </a:rPr>
              <a:t>Marketing Affiliate Program</a:t>
            </a:r>
            <a:endParaRPr lang="en-US" sz="3600" b="1">
              <a:solidFill>
                <a:srgbClr val="000099"/>
              </a:solidFill>
              <a:cs typeface="Times New Roman" pitchFamily="18" charset="0"/>
              <a:sym typeface="Symbol" pitchFamily="18" charset="2"/>
            </a:endParaRPr>
          </a:p>
        </p:txBody>
      </p:sp>
      <p:pic>
        <p:nvPicPr>
          <p:cNvPr id="119814" name="Picture 5" descr="Sample Ezine.jpg"/>
          <p:cNvPicPr>
            <a:picLocks noChangeAspect="1"/>
          </p:cNvPicPr>
          <p:nvPr/>
        </p:nvPicPr>
        <p:blipFill>
          <a:blip r:embed="rId3" cstate="print"/>
          <a:srcRect/>
          <a:stretch>
            <a:fillRect/>
          </a:stretch>
        </p:blipFill>
        <p:spPr bwMode="auto">
          <a:xfrm>
            <a:off x="304800" y="3276600"/>
            <a:ext cx="1758950" cy="2743200"/>
          </a:xfrm>
          <a:prstGeom prst="rect">
            <a:avLst/>
          </a:prstGeom>
          <a:noFill/>
          <a:ln w="9525">
            <a:noFill/>
            <a:miter lim="800000"/>
            <a:headEnd/>
            <a:tailEnd/>
          </a:ln>
        </p:spPr>
      </p:pic>
      <p:pic>
        <p:nvPicPr>
          <p:cNvPr id="119815" name="Picture 6" descr="Screen shot of Wordpress site.jpg"/>
          <p:cNvPicPr>
            <a:picLocks noChangeAspect="1"/>
          </p:cNvPicPr>
          <p:nvPr/>
        </p:nvPicPr>
        <p:blipFill>
          <a:blip r:embed="rId4" cstate="print"/>
          <a:srcRect/>
          <a:stretch>
            <a:fillRect/>
          </a:stretch>
        </p:blipFill>
        <p:spPr bwMode="auto">
          <a:xfrm>
            <a:off x="6553200" y="3352800"/>
            <a:ext cx="2354263" cy="2014538"/>
          </a:xfrm>
          <a:prstGeom prst="rect">
            <a:avLst/>
          </a:prstGeom>
          <a:noFill/>
          <a:ln w="9525">
            <a:noFill/>
            <a:miter lim="800000"/>
            <a:headEnd/>
            <a:tailEnd/>
          </a:ln>
        </p:spPr>
      </p:pic>
      <p:pic>
        <p:nvPicPr>
          <p:cNvPr id="119816" name="Picture 8" descr="UDHubURL2.jpg"/>
          <p:cNvPicPr>
            <a:picLocks noChangeAspect="1"/>
          </p:cNvPicPr>
          <p:nvPr/>
        </p:nvPicPr>
        <p:blipFill>
          <a:blip r:embed="rId5" cstate="print"/>
          <a:srcRect/>
          <a:stretch>
            <a:fillRect/>
          </a:stretch>
        </p:blipFill>
        <p:spPr bwMode="auto">
          <a:xfrm>
            <a:off x="2667000" y="3276600"/>
            <a:ext cx="3581400" cy="2689225"/>
          </a:xfrm>
          <a:prstGeom prst="rect">
            <a:avLst/>
          </a:prstGeom>
          <a:noFill/>
          <a:ln w="9525">
            <a:noFill/>
            <a:miter lim="800000"/>
            <a:headEnd/>
            <a:tailEnd/>
          </a:ln>
        </p:spPr>
      </p:pic>
      <p:sp>
        <p:nvSpPr>
          <p:cNvPr id="119817" name="TextBox 8"/>
          <p:cNvSpPr txBox="1">
            <a:spLocks noChangeArrowheads="1"/>
          </p:cNvSpPr>
          <p:nvPr/>
        </p:nvSpPr>
        <p:spPr bwMode="auto">
          <a:xfrm>
            <a:off x="1219200" y="6248400"/>
            <a:ext cx="7162800" cy="400050"/>
          </a:xfrm>
          <a:prstGeom prst="rect">
            <a:avLst/>
          </a:prstGeom>
          <a:noFill/>
          <a:ln w="9525">
            <a:noFill/>
            <a:miter lim="800000"/>
            <a:headEnd/>
            <a:tailEnd/>
          </a:ln>
        </p:spPr>
        <p:txBody>
          <a:bodyPr>
            <a:spAutoFit/>
          </a:bodyPr>
          <a:lstStyle/>
          <a:p>
            <a:r>
              <a:rPr lang="en-US" sz="2000">
                <a:latin typeface="Arial" charset="0"/>
                <a:cs typeface="Arial" charset="0"/>
                <a:hlinkClick r:id="rId6"/>
              </a:rPr>
              <a:t>www.UltimateDestinyUniversity.com/affiliate_program.htm</a:t>
            </a:r>
            <a:r>
              <a:rPr lang="en-US" sz="2000">
                <a:latin typeface="Arial" charset="0"/>
                <a:cs typeface="Arial" charset="0"/>
              </a:rPr>
              <a:t> </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120835" name="Rectangle 2051"/>
          <p:cNvSpPr>
            <a:spLocks noGrp="1" noChangeArrowheads="1"/>
          </p:cNvSpPr>
          <p:nvPr>
            <p:ph type="body" idx="1"/>
          </p:nvPr>
        </p:nvSpPr>
        <p:spPr>
          <a:xfrm>
            <a:off x="685800" y="1676400"/>
            <a:ext cx="7772400" cy="4419600"/>
          </a:xfrm>
        </p:spPr>
        <p:txBody>
          <a:bodyPr/>
          <a:lstStyle/>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endParaRPr lang="en-US" sz="2400" b="1" i="1" smtClean="0">
              <a:solidFill>
                <a:srgbClr val="000099"/>
              </a:solidFill>
              <a:cs typeface="Times New Roman" pitchFamily="18" charset="0"/>
            </a:endParaRPr>
          </a:p>
        </p:txBody>
      </p:sp>
      <p:sp>
        <p:nvSpPr>
          <p:cNvPr id="120836"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20837" name="Rectangle 4"/>
          <p:cNvSpPr>
            <a:spLocks noChangeArrowheads="1"/>
          </p:cNvSpPr>
          <p:nvPr/>
        </p:nvSpPr>
        <p:spPr bwMode="auto">
          <a:xfrm>
            <a:off x="457200" y="1905000"/>
            <a:ext cx="8686800" cy="4708525"/>
          </a:xfrm>
          <a:prstGeom prst="rect">
            <a:avLst/>
          </a:prstGeom>
          <a:noFill/>
          <a:ln w="9525">
            <a:noFill/>
            <a:miter lim="800000"/>
            <a:headEnd/>
            <a:tailEnd/>
          </a:ln>
        </p:spPr>
        <p:txBody>
          <a:bodyPr>
            <a:spAutoFit/>
          </a:bodyPr>
          <a:lstStyle/>
          <a:p>
            <a:r>
              <a:rPr lang="en-US" b="1">
                <a:solidFill>
                  <a:srgbClr val="000099"/>
                </a:solidFill>
              </a:rPr>
              <a:t>Sedona Teachings</a:t>
            </a:r>
            <a:r>
              <a:rPr lang="en-US">
                <a:solidFill>
                  <a:srgbClr val="000099"/>
                </a:solidFill>
              </a:rPr>
              <a:t> is the website for metaphysical speaker Gerrie Sidwell. She is currently teaching workshops in Sedona. Her mission is to empower people to make changes in their lives. </a:t>
            </a:r>
            <a:br>
              <a:rPr lang="en-US">
                <a:solidFill>
                  <a:srgbClr val="000099"/>
                </a:solidFill>
              </a:rPr>
            </a:br>
            <a:r>
              <a:rPr lang="en-US">
                <a:solidFill>
                  <a:srgbClr val="000099"/>
                </a:solidFill>
              </a:rPr>
              <a:t>Her unique workshop is designed to help people </a:t>
            </a:r>
            <a:br>
              <a:rPr lang="en-US">
                <a:solidFill>
                  <a:srgbClr val="000099"/>
                </a:solidFill>
              </a:rPr>
            </a:br>
            <a:r>
              <a:rPr lang="en-US">
                <a:solidFill>
                  <a:srgbClr val="000099"/>
                </a:solidFill>
              </a:rPr>
              <a:t>identify their desires and take the steps necessary </a:t>
            </a:r>
            <a:br>
              <a:rPr lang="en-US">
                <a:solidFill>
                  <a:srgbClr val="000099"/>
                </a:solidFill>
              </a:rPr>
            </a:br>
            <a:r>
              <a:rPr lang="en-US">
                <a:solidFill>
                  <a:srgbClr val="000099"/>
                </a:solidFill>
              </a:rPr>
              <a:t>to manifest them in their lives. </a:t>
            </a:r>
          </a:p>
          <a:p>
            <a:r>
              <a:rPr lang="en-US">
                <a:solidFill>
                  <a:srgbClr val="000099"/>
                </a:solidFill>
              </a:rPr>
              <a:t>  </a:t>
            </a:r>
          </a:p>
          <a:p>
            <a:r>
              <a:rPr lang="en-US" i="1">
                <a:solidFill>
                  <a:srgbClr val="000099"/>
                </a:solidFill>
              </a:rPr>
              <a:t>“What you think about expands. If your thoughts </a:t>
            </a:r>
            <a:br>
              <a:rPr lang="en-US" i="1">
                <a:solidFill>
                  <a:srgbClr val="000099"/>
                </a:solidFill>
              </a:rPr>
            </a:br>
            <a:r>
              <a:rPr lang="en-US" i="1">
                <a:solidFill>
                  <a:srgbClr val="000099"/>
                </a:solidFill>
              </a:rPr>
              <a:t>are centered on what’s missing, then what’s </a:t>
            </a:r>
            <a:br>
              <a:rPr lang="en-US" i="1">
                <a:solidFill>
                  <a:srgbClr val="000099"/>
                </a:solidFill>
              </a:rPr>
            </a:br>
            <a:r>
              <a:rPr lang="en-US" i="1">
                <a:solidFill>
                  <a:srgbClr val="000099"/>
                </a:solidFill>
              </a:rPr>
              <a:t>missing will have to expand. Nothing you </a:t>
            </a:r>
            <a:br>
              <a:rPr lang="en-US" i="1">
                <a:solidFill>
                  <a:srgbClr val="000099"/>
                </a:solidFill>
              </a:rPr>
            </a:br>
            <a:r>
              <a:rPr lang="en-US" i="1">
                <a:solidFill>
                  <a:srgbClr val="000099"/>
                </a:solidFill>
              </a:rPr>
              <a:t>imagine in your mind is impossible. </a:t>
            </a:r>
            <a:r>
              <a:rPr lang="en-US" b="1">
                <a:solidFill>
                  <a:srgbClr val="000099"/>
                </a:solidFill>
              </a:rPr>
              <a:t>Dr. Wayne Dyer</a:t>
            </a:r>
            <a:r>
              <a:rPr lang="en-US"/>
              <a:t/>
            </a:r>
            <a:br>
              <a:rPr lang="en-US"/>
            </a:br>
            <a:r>
              <a:rPr lang="en-US" sz="1200"/>
              <a:t/>
            </a:r>
            <a:br>
              <a:rPr lang="en-US" sz="1200"/>
            </a:br>
            <a:r>
              <a:rPr lang="en-US" sz="1200"/>
              <a:t>                                                                </a:t>
            </a:r>
            <a:r>
              <a:rPr lang="en-US">
                <a:hlinkClick r:id="rId3"/>
              </a:rPr>
              <a:t>www.SedonaTeachings.com</a:t>
            </a:r>
            <a:r>
              <a:rPr lang="en-US"/>
              <a:t> </a:t>
            </a:r>
            <a:endParaRPr lang="en-US" sz="4400">
              <a:ea typeface="Times New Roman" pitchFamily="18" charset="0"/>
              <a:cs typeface="Arial" charset="0"/>
            </a:endParaRPr>
          </a:p>
        </p:txBody>
      </p:sp>
      <p:sp>
        <p:nvSpPr>
          <p:cNvPr id="110598" name="TextBox 5"/>
          <p:cNvSpPr txBox="1">
            <a:spLocks noChangeArrowheads="1"/>
          </p:cNvSpPr>
          <p:nvPr/>
        </p:nvSpPr>
        <p:spPr bwMode="auto">
          <a:xfrm>
            <a:off x="1600200" y="381000"/>
            <a:ext cx="5562600" cy="1077913"/>
          </a:xfrm>
          <a:prstGeom prst="rect">
            <a:avLst/>
          </a:prstGeom>
          <a:noFill/>
          <a:ln w="9525">
            <a:noFill/>
            <a:miter lim="800000"/>
            <a:headEnd/>
            <a:tailEnd/>
          </a:ln>
        </p:spPr>
        <p:txBody>
          <a:bodyPr>
            <a:spAutoFit/>
          </a:bodyPr>
          <a:lstStyle/>
          <a:p>
            <a:pPr algn="ctr" eaLnBrk="0" hangingPunct="0">
              <a:defRPr/>
            </a:pPr>
            <a:r>
              <a:rPr lang="en-US" sz="3200" b="1" dirty="0">
                <a:solidFill>
                  <a:srgbClr val="000066"/>
                </a:solidFill>
                <a:latin typeface="+mj-lt"/>
                <a:ea typeface="Times New Roman" pitchFamily="18" charset="0"/>
                <a:cs typeface="Arial" charset="0"/>
              </a:rPr>
              <a:t>Charter Affiliate Marketing Member </a:t>
            </a:r>
            <a:r>
              <a:rPr lang="en-US" sz="3200" b="1" dirty="0" err="1">
                <a:solidFill>
                  <a:srgbClr val="000066"/>
                </a:solidFill>
                <a:latin typeface="+mj-lt"/>
                <a:ea typeface="Times New Roman" pitchFamily="18" charset="0"/>
                <a:cs typeface="Arial" charset="0"/>
              </a:rPr>
              <a:t>Gerrie</a:t>
            </a:r>
            <a:r>
              <a:rPr lang="en-US" sz="3200" b="1" dirty="0">
                <a:solidFill>
                  <a:srgbClr val="000066"/>
                </a:solidFill>
                <a:latin typeface="+mj-lt"/>
                <a:ea typeface="Times New Roman" pitchFamily="18" charset="0"/>
                <a:cs typeface="Arial" charset="0"/>
              </a:rPr>
              <a:t> </a:t>
            </a:r>
            <a:r>
              <a:rPr lang="en-US" sz="3200" b="1" dirty="0" err="1">
                <a:solidFill>
                  <a:srgbClr val="000066"/>
                </a:solidFill>
                <a:latin typeface="+mj-lt"/>
                <a:ea typeface="Times New Roman" pitchFamily="18" charset="0"/>
                <a:cs typeface="Arial" charset="0"/>
              </a:rPr>
              <a:t>Sidwell</a:t>
            </a:r>
            <a:r>
              <a:rPr lang="en-US" sz="3200" b="1" dirty="0">
                <a:solidFill>
                  <a:srgbClr val="000066"/>
                </a:solidFill>
                <a:latin typeface="+mj-lt"/>
                <a:ea typeface="Times New Roman" pitchFamily="18" charset="0"/>
                <a:cs typeface="Arial" charset="0"/>
              </a:rPr>
              <a:t> </a:t>
            </a:r>
            <a:endParaRPr lang="en-US" sz="3200" dirty="0">
              <a:latin typeface="+mj-lt"/>
              <a:ea typeface="Times New Roman" pitchFamily="18" charset="0"/>
              <a:cs typeface="Arial" charset="0"/>
            </a:endParaRPr>
          </a:p>
        </p:txBody>
      </p:sp>
      <p:pic>
        <p:nvPicPr>
          <p:cNvPr id="120839" name="Picture 1"/>
          <p:cNvPicPr>
            <a:picLocks noChangeAspect="1" noChangeArrowheads="1"/>
          </p:cNvPicPr>
          <p:nvPr/>
        </p:nvPicPr>
        <p:blipFill>
          <a:blip r:embed="rId4" cstate="print"/>
          <a:srcRect/>
          <a:stretch>
            <a:fillRect/>
          </a:stretch>
        </p:blipFill>
        <p:spPr bwMode="auto">
          <a:xfrm>
            <a:off x="7600950" y="0"/>
            <a:ext cx="1543050" cy="1905000"/>
          </a:xfrm>
          <a:prstGeom prst="rect">
            <a:avLst/>
          </a:prstGeom>
          <a:noFill/>
          <a:ln w="12700" cap="sq">
            <a:noFill/>
            <a:miter lim="800000"/>
            <a:headEnd type="none" w="sm" len="sm"/>
            <a:tailEnd type="none" w="sm" len="sm"/>
          </a:ln>
        </p:spPr>
      </p:pic>
      <p:pic>
        <p:nvPicPr>
          <p:cNvPr id="120840" name="Picture 2"/>
          <p:cNvPicPr>
            <a:picLocks noChangeAspect="1" noChangeArrowheads="1"/>
          </p:cNvPicPr>
          <p:nvPr/>
        </p:nvPicPr>
        <p:blipFill>
          <a:blip r:embed="rId5" cstate="print"/>
          <a:srcRect/>
          <a:stretch>
            <a:fillRect/>
          </a:stretch>
        </p:blipFill>
        <p:spPr bwMode="auto">
          <a:xfrm>
            <a:off x="6858000" y="3124200"/>
            <a:ext cx="1920875" cy="2428875"/>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122883"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22884" name="TextBox 7"/>
          <p:cNvSpPr txBox="1">
            <a:spLocks noChangeArrowheads="1"/>
          </p:cNvSpPr>
          <p:nvPr/>
        </p:nvSpPr>
        <p:spPr bwMode="auto">
          <a:xfrm>
            <a:off x="762000" y="990600"/>
            <a:ext cx="7391400" cy="5016500"/>
          </a:xfrm>
          <a:prstGeom prst="rect">
            <a:avLst/>
          </a:prstGeom>
          <a:noFill/>
          <a:ln w="9525">
            <a:noFill/>
            <a:miter lim="800000"/>
            <a:headEnd/>
            <a:tailEnd/>
          </a:ln>
        </p:spPr>
        <p:txBody>
          <a:bodyPr>
            <a:spAutoFit/>
          </a:bodyPr>
          <a:lstStyle/>
          <a:p>
            <a:pPr eaLnBrk="0" hangingPunct="0"/>
            <a:endParaRPr lang="en-US" sz="3600" b="1">
              <a:solidFill>
                <a:srgbClr val="000066"/>
              </a:solidFill>
              <a:latin typeface="Arial" charset="0"/>
              <a:ea typeface="Times New Roman" pitchFamily="18" charset="0"/>
              <a:cs typeface="Arial" charset="0"/>
            </a:endParaRPr>
          </a:p>
          <a:p>
            <a:pPr eaLnBrk="0" hangingPunct="0"/>
            <a:r>
              <a:rPr lang="en-US" b="1">
                <a:solidFill>
                  <a:srgbClr val="000066"/>
                </a:solidFill>
                <a:latin typeface="Arial" charset="0"/>
                <a:ea typeface="Times New Roman" pitchFamily="18" charset="0"/>
                <a:cs typeface="Arial" charset="0"/>
              </a:rPr>
              <a:t/>
            </a:r>
            <a:br>
              <a:rPr lang="en-US" b="1">
                <a:solidFill>
                  <a:srgbClr val="000066"/>
                </a:solidFill>
                <a:latin typeface="Arial" charset="0"/>
                <a:ea typeface="Times New Roman" pitchFamily="18" charset="0"/>
                <a:cs typeface="Arial" charset="0"/>
              </a:rPr>
            </a:br>
            <a:r>
              <a:rPr lang="en-US" b="1">
                <a:solidFill>
                  <a:srgbClr val="000066"/>
                </a:solidFill>
                <a:latin typeface="Arial" charset="0"/>
                <a:ea typeface="Times New Roman" pitchFamily="18" charset="0"/>
                <a:cs typeface="Arial" charset="0"/>
              </a:rPr>
              <a:t>Survey of 4,000 Retired Executives Conducted by Gerald Bell, Professor of Organizational Behavior and Management, University of North Carolina at Chapel Hill. </a:t>
            </a:r>
          </a:p>
          <a:p>
            <a:pPr eaLnBrk="0" hangingPunct="0"/>
            <a:endParaRPr lang="en-US" b="1">
              <a:solidFill>
                <a:srgbClr val="000066"/>
              </a:solidFill>
              <a:latin typeface="Arial" charset="0"/>
              <a:ea typeface="Times New Roman" pitchFamily="18" charset="0"/>
              <a:cs typeface="Arial" charset="0"/>
            </a:endParaRPr>
          </a:p>
          <a:p>
            <a:pPr eaLnBrk="0" hangingPunct="0"/>
            <a:r>
              <a:rPr lang="en-US" b="1">
                <a:solidFill>
                  <a:srgbClr val="000066"/>
                </a:solidFill>
                <a:latin typeface="Arial" charset="0"/>
                <a:ea typeface="Times New Roman" pitchFamily="18" charset="0"/>
                <a:cs typeface="Arial" charset="0"/>
              </a:rPr>
              <a:t>The executives surveyed were an average of 70 years of age and were asked this question:</a:t>
            </a:r>
          </a:p>
          <a:p>
            <a:pPr eaLnBrk="0" hangingPunct="0"/>
            <a:endParaRPr lang="en-US" sz="2000" b="1">
              <a:solidFill>
                <a:srgbClr val="800000"/>
              </a:solidFill>
              <a:latin typeface="Arial" charset="0"/>
              <a:ea typeface="Times New Roman" pitchFamily="18" charset="0"/>
              <a:cs typeface="Arial" charset="0"/>
            </a:endParaRPr>
          </a:p>
          <a:p>
            <a:pPr algn="ctr" eaLnBrk="0" hangingPunct="0"/>
            <a:r>
              <a:rPr lang="en-US" sz="3600" b="1">
                <a:solidFill>
                  <a:srgbClr val="800000"/>
                </a:solidFill>
                <a:ea typeface="Times New Roman" pitchFamily="18" charset="0"/>
                <a:cs typeface="Arial" charset="0"/>
              </a:rPr>
              <a:t>“</a:t>
            </a:r>
            <a:r>
              <a:rPr lang="en-US" sz="3600" b="1">
                <a:solidFill>
                  <a:srgbClr val="800000"/>
                </a:solidFill>
                <a:latin typeface="Arial" charset="0"/>
                <a:ea typeface="Times New Roman" pitchFamily="18" charset="0"/>
                <a:cs typeface="Arial" charset="0"/>
              </a:rPr>
              <a:t>If you could live your life over, what would you do differently?</a:t>
            </a:r>
            <a:r>
              <a:rPr lang="en-US" sz="3600" b="1">
                <a:solidFill>
                  <a:srgbClr val="800000"/>
                </a:solidFill>
                <a:ea typeface="Times New Roman" pitchFamily="18" charset="0"/>
                <a:cs typeface="Arial" charset="0"/>
              </a:rPr>
              <a:t>”</a:t>
            </a:r>
            <a:endParaRPr lang="en-US" sz="3600">
              <a:solidFill>
                <a:srgbClr val="800000"/>
              </a:solidFill>
              <a:ea typeface="Times New Roman" pitchFamily="18" charset="0"/>
              <a:cs typeface="Arial" charset="0"/>
            </a:endParaRPr>
          </a:p>
        </p:txBody>
      </p:sp>
      <p:sp>
        <p:nvSpPr>
          <p:cNvPr id="108549" name="TextBox 8"/>
          <p:cNvSpPr txBox="1">
            <a:spLocks noChangeArrowheads="1"/>
          </p:cNvSpPr>
          <p:nvPr/>
        </p:nvSpPr>
        <p:spPr bwMode="auto">
          <a:xfrm>
            <a:off x="2209800" y="457200"/>
            <a:ext cx="5105400" cy="646113"/>
          </a:xfrm>
          <a:prstGeom prst="rect">
            <a:avLst/>
          </a:prstGeom>
          <a:noFill/>
          <a:ln w="9525">
            <a:noFill/>
            <a:miter lim="800000"/>
            <a:headEnd/>
            <a:tailEnd/>
          </a:ln>
        </p:spPr>
        <p:txBody>
          <a:bodyPr>
            <a:spAutoFit/>
          </a:bodyPr>
          <a:lstStyle/>
          <a:p>
            <a:pPr algn="ctr" eaLnBrk="0" hangingPunct="0">
              <a:defRPr/>
            </a:pPr>
            <a:r>
              <a:rPr lang="en-US" sz="3600" b="1" dirty="0">
                <a:solidFill>
                  <a:srgbClr val="000066"/>
                </a:solidFill>
                <a:latin typeface="+mj-lt"/>
                <a:ea typeface="Times New Roman" pitchFamily="18" charset="0"/>
                <a:cs typeface="Arial" charset="0"/>
              </a:rPr>
              <a:t>Have No Regrets </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8195" name="Rectangle 2051"/>
          <p:cNvSpPr>
            <a:spLocks noGrp="1" noChangeArrowheads="1"/>
          </p:cNvSpPr>
          <p:nvPr>
            <p:ph type="body" idx="1"/>
          </p:nvPr>
        </p:nvSpPr>
        <p:spPr>
          <a:xfrm>
            <a:off x="685800" y="1676400"/>
            <a:ext cx="7772400" cy="4419600"/>
          </a:xfrm>
        </p:spPr>
        <p:txBody>
          <a:bodyPr/>
          <a:lstStyle/>
          <a:p>
            <a:pPr algn="ctr" eaLnBrk="1" hangingPunct="1">
              <a:buClr>
                <a:srgbClr val="FF0000"/>
              </a:buClr>
              <a:buSzPct val="125000"/>
              <a:buFont typeface="Monotype Sorts" pitchFamily="2" charset="2"/>
              <a:buNone/>
              <a:defRPr/>
            </a:pPr>
            <a:r>
              <a:rPr lang="en-US" sz="2400" b="1" kern="1200" dirty="0" smtClean="0">
                <a:solidFill>
                  <a:srgbClr val="000066"/>
                </a:solidFill>
                <a:latin typeface="Arial" pitchFamily="34" charset="0"/>
                <a:ea typeface="Times New Roman" pitchFamily="18" charset="0"/>
                <a:cs typeface="Arial" pitchFamily="34" charset="0"/>
              </a:rPr>
              <a:t> </a:t>
            </a:r>
          </a:p>
        </p:txBody>
      </p:sp>
      <p:sp>
        <p:nvSpPr>
          <p:cNvPr id="123908"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23909" name="Rectangle 4"/>
          <p:cNvSpPr>
            <a:spLocks noChangeArrowheads="1"/>
          </p:cNvSpPr>
          <p:nvPr/>
        </p:nvSpPr>
        <p:spPr bwMode="auto">
          <a:xfrm>
            <a:off x="457200" y="1981200"/>
            <a:ext cx="8686800" cy="4216400"/>
          </a:xfrm>
          <a:prstGeom prst="rect">
            <a:avLst/>
          </a:prstGeom>
          <a:noFill/>
          <a:ln w="9525">
            <a:noFill/>
            <a:miter lim="800000"/>
            <a:headEnd/>
            <a:tailEnd/>
          </a:ln>
        </p:spPr>
        <p:txBody>
          <a:bodyPr>
            <a:spAutoFit/>
          </a:bodyPr>
          <a:lstStyle/>
          <a:p>
            <a:pPr eaLnBrk="0" hangingPunct="0"/>
            <a:r>
              <a:rPr lang="en-US" b="1">
                <a:solidFill>
                  <a:srgbClr val="000066"/>
                </a:solidFill>
                <a:ea typeface="Times New Roman" pitchFamily="18" charset="0"/>
                <a:cs typeface="Arial" charset="0"/>
              </a:rPr>
              <a:t>“</a:t>
            </a:r>
            <a:r>
              <a:rPr lang="en-US" b="1">
                <a:solidFill>
                  <a:srgbClr val="000066"/>
                </a:solidFill>
                <a:latin typeface="Arial" charset="0"/>
                <a:ea typeface="Times New Roman" pitchFamily="18" charset="0"/>
                <a:cs typeface="Arial" charset="0"/>
              </a:rPr>
              <a:t>I would have carved out life goals and owned my life. </a:t>
            </a:r>
            <a:br>
              <a:rPr lang="en-US" b="1">
                <a:solidFill>
                  <a:srgbClr val="000066"/>
                </a:solidFill>
                <a:latin typeface="Arial" charset="0"/>
                <a:ea typeface="Times New Roman" pitchFamily="18" charset="0"/>
                <a:cs typeface="Arial" charset="0"/>
              </a:rPr>
            </a:br>
            <a:r>
              <a:rPr lang="en-US" b="1">
                <a:solidFill>
                  <a:srgbClr val="000066"/>
                </a:solidFill>
                <a:latin typeface="Arial" charset="0"/>
                <a:ea typeface="Times New Roman" pitchFamily="18" charset="0"/>
                <a:cs typeface="Arial" charset="0"/>
              </a:rPr>
              <a:t/>
            </a:r>
            <a:br>
              <a:rPr lang="en-US" b="1">
                <a:solidFill>
                  <a:srgbClr val="000066"/>
                </a:solidFill>
                <a:latin typeface="Arial" charset="0"/>
                <a:ea typeface="Times New Roman" pitchFamily="18" charset="0"/>
                <a:cs typeface="Arial" charset="0"/>
              </a:rPr>
            </a:br>
            <a:r>
              <a:rPr lang="en-US" b="1">
                <a:solidFill>
                  <a:srgbClr val="000066"/>
                </a:solidFill>
                <a:latin typeface="Arial" charset="0"/>
                <a:ea typeface="Times New Roman" pitchFamily="18" charset="0"/>
                <a:cs typeface="Arial" charset="0"/>
              </a:rPr>
              <a:t>Life was not just practice, it was the real thing. I should have taken charge of my life with goal-setting.</a:t>
            </a:r>
            <a:r>
              <a:rPr lang="en-US" b="1">
                <a:solidFill>
                  <a:srgbClr val="000066"/>
                </a:solidFill>
                <a:ea typeface="Times New Roman" pitchFamily="18" charset="0"/>
                <a:cs typeface="Arial" charset="0"/>
              </a:rPr>
              <a:t>”</a:t>
            </a:r>
            <a:br>
              <a:rPr lang="en-US" b="1">
                <a:solidFill>
                  <a:srgbClr val="000066"/>
                </a:solidFill>
                <a:ea typeface="Times New Roman" pitchFamily="18" charset="0"/>
                <a:cs typeface="Arial" charset="0"/>
              </a:rPr>
            </a:br>
            <a:endParaRPr lang="en-US" sz="1400">
              <a:ea typeface="Times New Roman" pitchFamily="18" charset="0"/>
              <a:cs typeface="Arial" charset="0"/>
            </a:endParaRPr>
          </a:p>
          <a:p>
            <a:pPr eaLnBrk="0" hangingPunct="0"/>
            <a:r>
              <a:rPr lang="en-US" b="1">
                <a:solidFill>
                  <a:srgbClr val="000066"/>
                </a:solidFill>
                <a:ea typeface="Times New Roman" pitchFamily="18" charset="0"/>
                <a:cs typeface="Arial" charset="0"/>
              </a:rPr>
              <a:t>“</a:t>
            </a:r>
            <a:r>
              <a:rPr lang="en-US" b="1">
                <a:solidFill>
                  <a:srgbClr val="000066"/>
                </a:solidFill>
                <a:latin typeface="Arial" charset="0"/>
                <a:ea typeface="Times New Roman" pitchFamily="18" charset="0"/>
                <a:cs typeface="Arial" charset="0"/>
              </a:rPr>
              <a:t>I would have taken better care of my health. I threw away     health as though it were trash.</a:t>
            </a:r>
            <a:r>
              <a:rPr lang="en-US" b="1">
                <a:solidFill>
                  <a:srgbClr val="000066"/>
                </a:solidFill>
                <a:ea typeface="Times New Roman" pitchFamily="18" charset="0"/>
                <a:cs typeface="Arial" charset="0"/>
              </a:rPr>
              <a:t>”</a:t>
            </a:r>
            <a:endParaRPr lang="en-US" sz="1400">
              <a:ea typeface="Times New Roman" pitchFamily="18" charset="0"/>
              <a:cs typeface="Arial" charset="0"/>
            </a:endParaRPr>
          </a:p>
          <a:p>
            <a:pPr eaLnBrk="0" hangingPunct="0"/>
            <a:r>
              <a:rPr lang="en-US" b="1">
                <a:solidFill>
                  <a:srgbClr val="000066"/>
                </a:solidFill>
                <a:ea typeface="Times New Roman" pitchFamily="18" charset="0"/>
                <a:cs typeface="Arial" charset="0"/>
              </a:rPr>
              <a:t/>
            </a:r>
            <a:br>
              <a:rPr lang="en-US" b="1">
                <a:solidFill>
                  <a:srgbClr val="000066"/>
                </a:solidFill>
                <a:ea typeface="Times New Roman" pitchFamily="18" charset="0"/>
                <a:cs typeface="Arial" charset="0"/>
              </a:rPr>
            </a:br>
            <a:r>
              <a:rPr lang="en-US" b="1">
                <a:solidFill>
                  <a:srgbClr val="000066"/>
                </a:solidFill>
                <a:ea typeface="Times New Roman" pitchFamily="18" charset="0"/>
                <a:cs typeface="Arial" charset="0"/>
              </a:rPr>
              <a:t>“</a:t>
            </a:r>
            <a:r>
              <a:rPr lang="en-US" b="1">
                <a:solidFill>
                  <a:srgbClr val="000066"/>
                </a:solidFill>
                <a:latin typeface="Arial" charset="0"/>
                <a:ea typeface="Times New Roman" pitchFamily="18" charset="0"/>
                <a:cs typeface="Arial" charset="0"/>
              </a:rPr>
              <a:t>I would have managed my money a lot more effectively.</a:t>
            </a:r>
            <a:r>
              <a:rPr lang="en-US" b="1">
                <a:solidFill>
                  <a:srgbClr val="000066"/>
                </a:solidFill>
                <a:ea typeface="Times New Roman" pitchFamily="18" charset="0"/>
                <a:cs typeface="Arial" charset="0"/>
              </a:rPr>
              <a:t>”</a:t>
            </a:r>
          </a:p>
          <a:p>
            <a:pPr eaLnBrk="0" hangingPunct="0"/>
            <a:endParaRPr lang="en-US" b="1">
              <a:solidFill>
                <a:srgbClr val="000066"/>
              </a:solidFill>
              <a:latin typeface="Arial" charset="0"/>
              <a:ea typeface="Times New Roman" pitchFamily="18" charset="0"/>
              <a:cs typeface="Arial" charset="0"/>
            </a:endParaRPr>
          </a:p>
          <a:p>
            <a:pPr eaLnBrk="0" hangingPunct="0"/>
            <a:r>
              <a:rPr lang="en-US" b="1">
                <a:solidFill>
                  <a:srgbClr val="000066"/>
                </a:solidFill>
                <a:latin typeface="Arial" charset="0"/>
                <a:ea typeface="Times New Roman" pitchFamily="18" charset="0"/>
                <a:cs typeface="Arial" charset="0"/>
              </a:rPr>
              <a:t>“I would have worked on quality family goals a lot more.”</a:t>
            </a:r>
          </a:p>
          <a:p>
            <a:pPr eaLnBrk="0" hangingPunct="0"/>
            <a:endParaRPr lang="en-US" sz="1400">
              <a:ea typeface="Times New Roman" pitchFamily="18" charset="0"/>
              <a:cs typeface="Arial" charset="0"/>
            </a:endParaRPr>
          </a:p>
        </p:txBody>
      </p:sp>
      <p:sp>
        <p:nvSpPr>
          <p:cNvPr id="109574" name="TextBox 5"/>
          <p:cNvSpPr txBox="1">
            <a:spLocks noChangeArrowheads="1"/>
          </p:cNvSpPr>
          <p:nvPr/>
        </p:nvSpPr>
        <p:spPr bwMode="auto">
          <a:xfrm>
            <a:off x="1676400" y="457200"/>
            <a:ext cx="7467600" cy="646113"/>
          </a:xfrm>
          <a:prstGeom prst="rect">
            <a:avLst/>
          </a:prstGeom>
          <a:noFill/>
          <a:ln w="9525">
            <a:noFill/>
            <a:miter lim="800000"/>
            <a:headEnd/>
            <a:tailEnd/>
          </a:ln>
        </p:spPr>
        <p:txBody>
          <a:bodyPr>
            <a:spAutoFit/>
          </a:bodyPr>
          <a:lstStyle/>
          <a:p>
            <a:pPr eaLnBrk="0" hangingPunct="0">
              <a:defRPr/>
            </a:pPr>
            <a:r>
              <a:rPr lang="en-US" sz="3600" b="1" dirty="0">
                <a:solidFill>
                  <a:srgbClr val="000066"/>
                </a:solidFill>
                <a:latin typeface="+mj-lt"/>
                <a:ea typeface="Times New Roman" pitchFamily="18" charset="0"/>
                <a:cs typeface="Arial" charset="0"/>
              </a:rPr>
              <a:t>Their responses were as follows:</a:t>
            </a:r>
            <a:endParaRPr lang="en-US" sz="3600" dirty="0">
              <a:latin typeface="+mj-lt"/>
              <a:ea typeface="Times New Roman" pitchFamily="18" charset="0"/>
              <a:cs typeface="Arial" charset="0"/>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124931" name="Rectangle 2051"/>
          <p:cNvSpPr>
            <a:spLocks noGrp="1" noChangeArrowheads="1"/>
          </p:cNvSpPr>
          <p:nvPr>
            <p:ph type="body" idx="1"/>
          </p:nvPr>
        </p:nvSpPr>
        <p:spPr>
          <a:xfrm>
            <a:off x="685800" y="1676400"/>
            <a:ext cx="7772400" cy="4419600"/>
          </a:xfrm>
        </p:spPr>
        <p:txBody>
          <a:bodyPr/>
          <a:lstStyle/>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endParaRPr lang="en-US" sz="2400" b="1" i="1" smtClean="0">
              <a:solidFill>
                <a:srgbClr val="000099"/>
              </a:solidFill>
              <a:cs typeface="Times New Roman" pitchFamily="18" charset="0"/>
            </a:endParaRPr>
          </a:p>
        </p:txBody>
      </p:sp>
      <p:sp>
        <p:nvSpPr>
          <p:cNvPr id="124932"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24933" name="Rectangle 4"/>
          <p:cNvSpPr>
            <a:spLocks noChangeArrowheads="1"/>
          </p:cNvSpPr>
          <p:nvPr/>
        </p:nvSpPr>
        <p:spPr bwMode="auto">
          <a:xfrm>
            <a:off x="457200" y="1905000"/>
            <a:ext cx="8686800" cy="3786188"/>
          </a:xfrm>
          <a:prstGeom prst="rect">
            <a:avLst/>
          </a:prstGeom>
          <a:noFill/>
          <a:ln w="9525">
            <a:noFill/>
            <a:miter lim="800000"/>
            <a:headEnd/>
            <a:tailEnd/>
          </a:ln>
        </p:spPr>
        <p:txBody>
          <a:bodyPr>
            <a:spAutoFit/>
          </a:bodyPr>
          <a:lstStyle/>
          <a:p>
            <a:pPr eaLnBrk="0" hangingPunct="0">
              <a:lnSpc>
                <a:spcPct val="200000"/>
              </a:lnSpc>
            </a:pPr>
            <a:r>
              <a:rPr lang="en-US" b="1">
                <a:solidFill>
                  <a:srgbClr val="000066"/>
                </a:solidFill>
                <a:ea typeface="Times New Roman" pitchFamily="18" charset="0"/>
                <a:cs typeface="Arial" charset="0"/>
              </a:rPr>
              <a:t>“</a:t>
            </a:r>
            <a:r>
              <a:rPr lang="en-US" b="1">
                <a:solidFill>
                  <a:srgbClr val="000066"/>
                </a:solidFill>
                <a:latin typeface="Arial" charset="0"/>
                <a:ea typeface="Times New Roman" pitchFamily="18" charset="0"/>
                <a:cs typeface="Arial" charset="0"/>
              </a:rPr>
              <a:t>I would have spent more time on personal development.</a:t>
            </a:r>
            <a:r>
              <a:rPr lang="en-US" b="1">
                <a:solidFill>
                  <a:srgbClr val="000066"/>
                </a:solidFill>
                <a:ea typeface="Times New Roman" pitchFamily="18" charset="0"/>
                <a:cs typeface="Arial" charset="0"/>
              </a:rPr>
              <a:t>”</a:t>
            </a:r>
            <a:endParaRPr lang="en-US" sz="1400">
              <a:ea typeface="Times New Roman" pitchFamily="18" charset="0"/>
              <a:cs typeface="Arial" charset="0"/>
            </a:endParaRPr>
          </a:p>
          <a:p>
            <a:pPr eaLnBrk="0" hangingPunct="0">
              <a:lnSpc>
                <a:spcPct val="200000"/>
              </a:lnSpc>
            </a:pPr>
            <a:r>
              <a:rPr lang="en-US" b="1">
                <a:solidFill>
                  <a:srgbClr val="000066"/>
                </a:solidFill>
                <a:ea typeface="Times New Roman" pitchFamily="18" charset="0"/>
                <a:cs typeface="Arial" charset="0"/>
              </a:rPr>
              <a:t>“</a:t>
            </a:r>
            <a:r>
              <a:rPr lang="en-US" b="1">
                <a:solidFill>
                  <a:srgbClr val="000066"/>
                </a:solidFill>
                <a:latin typeface="Arial" charset="0"/>
                <a:ea typeface="Times New Roman" pitchFamily="18" charset="0"/>
                <a:cs typeface="Arial" charset="0"/>
              </a:rPr>
              <a:t>I would have had a lot more fun in my life.</a:t>
            </a:r>
            <a:r>
              <a:rPr lang="en-US" b="1">
                <a:solidFill>
                  <a:srgbClr val="000066"/>
                </a:solidFill>
                <a:ea typeface="Times New Roman" pitchFamily="18" charset="0"/>
                <a:cs typeface="Arial" charset="0"/>
              </a:rPr>
              <a:t>”</a:t>
            </a:r>
            <a:endParaRPr lang="en-US" sz="1400">
              <a:ea typeface="Times New Roman" pitchFamily="18" charset="0"/>
              <a:cs typeface="Arial" charset="0"/>
            </a:endParaRPr>
          </a:p>
          <a:p>
            <a:pPr eaLnBrk="0" hangingPunct="0">
              <a:lnSpc>
                <a:spcPct val="200000"/>
              </a:lnSpc>
            </a:pPr>
            <a:r>
              <a:rPr lang="en-US" b="1">
                <a:solidFill>
                  <a:srgbClr val="000066"/>
                </a:solidFill>
                <a:ea typeface="Times New Roman" pitchFamily="18" charset="0"/>
                <a:cs typeface="Arial" charset="0"/>
              </a:rPr>
              <a:t>“Í</a:t>
            </a:r>
            <a:r>
              <a:rPr lang="en-US" b="1">
                <a:solidFill>
                  <a:srgbClr val="000066"/>
                </a:solidFill>
                <a:latin typeface="Arial" charset="0"/>
                <a:ea typeface="Times New Roman" pitchFamily="18" charset="0"/>
                <a:cs typeface="Arial" charset="0"/>
              </a:rPr>
              <a:t> would have planned my career.</a:t>
            </a:r>
            <a:r>
              <a:rPr lang="en-US" b="1">
                <a:solidFill>
                  <a:srgbClr val="000066"/>
                </a:solidFill>
                <a:ea typeface="Times New Roman" pitchFamily="18" charset="0"/>
                <a:cs typeface="Arial" charset="0"/>
              </a:rPr>
              <a:t>”</a:t>
            </a:r>
            <a:endParaRPr lang="en-US" sz="1400">
              <a:ea typeface="Times New Roman" pitchFamily="18" charset="0"/>
              <a:cs typeface="Arial" charset="0"/>
            </a:endParaRPr>
          </a:p>
          <a:p>
            <a:pPr eaLnBrk="0" hangingPunct="0">
              <a:lnSpc>
                <a:spcPct val="200000"/>
              </a:lnSpc>
            </a:pPr>
            <a:r>
              <a:rPr lang="en-US" b="1">
                <a:solidFill>
                  <a:srgbClr val="000066"/>
                </a:solidFill>
                <a:latin typeface="Arial" charset="0"/>
                <a:ea typeface="Times New Roman" pitchFamily="18" charset="0"/>
                <a:cs typeface="Arial" charset="0"/>
              </a:rPr>
              <a:t> </a:t>
            </a:r>
            <a:r>
              <a:rPr lang="en-US" b="1">
                <a:solidFill>
                  <a:srgbClr val="000066"/>
                </a:solidFill>
                <a:ea typeface="Times New Roman" pitchFamily="18" charset="0"/>
                <a:cs typeface="Arial" charset="0"/>
              </a:rPr>
              <a:t>“</a:t>
            </a:r>
            <a:r>
              <a:rPr lang="en-US" b="1">
                <a:solidFill>
                  <a:srgbClr val="000066"/>
                </a:solidFill>
                <a:latin typeface="Arial" charset="0"/>
                <a:ea typeface="Times New Roman" pitchFamily="18" charset="0"/>
                <a:cs typeface="Arial" charset="0"/>
              </a:rPr>
              <a:t>I would have lived in oneness with my God and given             more back to my community.</a:t>
            </a:r>
            <a:r>
              <a:rPr lang="en-US" b="1">
                <a:solidFill>
                  <a:srgbClr val="000066"/>
                </a:solidFill>
                <a:ea typeface="Times New Roman" pitchFamily="18" charset="0"/>
                <a:cs typeface="Arial" charset="0"/>
              </a:rPr>
              <a:t>”</a:t>
            </a:r>
            <a:endParaRPr lang="en-US" sz="4400">
              <a:ea typeface="Times New Roman" pitchFamily="18" charset="0"/>
              <a:cs typeface="Arial" charset="0"/>
            </a:endParaRPr>
          </a:p>
        </p:txBody>
      </p:sp>
      <p:sp>
        <p:nvSpPr>
          <p:cNvPr id="110598" name="TextBox 5"/>
          <p:cNvSpPr txBox="1">
            <a:spLocks noChangeArrowheads="1"/>
          </p:cNvSpPr>
          <p:nvPr/>
        </p:nvSpPr>
        <p:spPr bwMode="auto">
          <a:xfrm>
            <a:off x="1676400" y="457200"/>
            <a:ext cx="7772400" cy="646113"/>
          </a:xfrm>
          <a:prstGeom prst="rect">
            <a:avLst/>
          </a:prstGeom>
          <a:noFill/>
          <a:ln w="9525">
            <a:noFill/>
            <a:miter lim="800000"/>
            <a:headEnd/>
            <a:tailEnd/>
          </a:ln>
        </p:spPr>
        <p:txBody>
          <a:bodyPr>
            <a:spAutoFit/>
          </a:bodyPr>
          <a:lstStyle/>
          <a:p>
            <a:pPr eaLnBrk="0" hangingPunct="0">
              <a:defRPr/>
            </a:pPr>
            <a:r>
              <a:rPr lang="en-US" sz="3600" b="1" dirty="0">
                <a:solidFill>
                  <a:srgbClr val="000066"/>
                </a:solidFill>
                <a:latin typeface="+mj-lt"/>
                <a:ea typeface="Times New Roman" pitchFamily="18" charset="0"/>
                <a:cs typeface="Arial" charset="0"/>
              </a:rPr>
              <a:t>More Have No Regrets Responses </a:t>
            </a:r>
            <a:endParaRPr lang="en-US" sz="3600" dirty="0">
              <a:latin typeface="+mj-lt"/>
              <a:ea typeface="Times New Roman" pitchFamily="18" charset="0"/>
              <a:cs typeface="Arial"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125955"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25956" name="Text Box 2053"/>
          <p:cNvSpPr txBox="1">
            <a:spLocks noChangeArrowheads="1"/>
          </p:cNvSpPr>
          <p:nvPr/>
        </p:nvSpPr>
        <p:spPr bwMode="auto">
          <a:xfrm>
            <a:off x="609600" y="1371600"/>
            <a:ext cx="8229600" cy="5508625"/>
          </a:xfrm>
          <a:prstGeom prst="rect">
            <a:avLst/>
          </a:prstGeom>
          <a:noFill/>
          <a:ln w="9525">
            <a:noFill/>
            <a:miter lim="800000"/>
            <a:headEnd/>
            <a:tailEnd/>
          </a:ln>
        </p:spPr>
        <p:txBody>
          <a:bodyPr>
            <a:spAutoFit/>
          </a:bodyPr>
          <a:lstStyle/>
          <a:p>
            <a:pPr algn="ctr"/>
            <a:r>
              <a:rPr lang="en-US" sz="3200" b="1">
                <a:solidFill>
                  <a:srgbClr val="000099"/>
                </a:solidFill>
              </a:rPr>
              <a:t>“I don't know what your destiny will be, </a:t>
            </a:r>
            <a:br>
              <a:rPr lang="en-US" sz="3200" b="1">
                <a:solidFill>
                  <a:srgbClr val="000099"/>
                </a:solidFill>
              </a:rPr>
            </a:br>
            <a:r>
              <a:rPr lang="en-US" sz="3200" b="1">
                <a:solidFill>
                  <a:srgbClr val="000099"/>
                </a:solidFill>
              </a:rPr>
              <a:t>but one thing I do know: the only ones among you who will be really happy are those who have sought and found how to serve.”</a:t>
            </a:r>
          </a:p>
          <a:p>
            <a:pPr algn="ctr"/>
            <a:endParaRPr lang="en-US" sz="3200" b="1">
              <a:solidFill>
                <a:srgbClr val="000099"/>
              </a:solidFill>
            </a:endParaRPr>
          </a:p>
          <a:p>
            <a:pPr algn="ctr"/>
            <a:endParaRPr lang="en-US" sz="4000" b="1">
              <a:solidFill>
                <a:srgbClr val="000099"/>
              </a:solidFill>
            </a:endParaRPr>
          </a:p>
          <a:p>
            <a:pPr algn="ctr"/>
            <a:endParaRPr lang="en-US" sz="4000" b="1">
              <a:solidFill>
                <a:srgbClr val="000099"/>
              </a:solidFill>
            </a:endParaRPr>
          </a:p>
          <a:p>
            <a:pPr algn="ctr"/>
            <a:endParaRPr lang="en-US" sz="4000" b="1">
              <a:solidFill>
                <a:srgbClr val="000099"/>
              </a:solidFill>
            </a:endParaRPr>
          </a:p>
          <a:p>
            <a:pPr algn="ctr"/>
            <a:endParaRPr lang="en-US" sz="4000" b="1">
              <a:solidFill>
                <a:srgbClr val="000099"/>
              </a:solidFill>
            </a:endParaRPr>
          </a:p>
          <a:p>
            <a:pPr algn="ctr"/>
            <a:r>
              <a:rPr lang="en-US" sz="2800" b="1">
                <a:solidFill>
                  <a:srgbClr val="000099"/>
                </a:solidFill>
              </a:rPr>
              <a:t>Albert Schweitzer</a:t>
            </a:r>
            <a:endParaRPr lang="en-US" sz="2800" b="1">
              <a:solidFill>
                <a:srgbClr val="000099"/>
              </a:solidFill>
              <a:cs typeface="Times New Roman" pitchFamily="18" charset="0"/>
              <a:sym typeface="Symbol" pitchFamily="18" charset="2"/>
            </a:endParaRPr>
          </a:p>
        </p:txBody>
      </p:sp>
      <p:pic>
        <p:nvPicPr>
          <p:cNvPr id="125957" name="Picture 6"/>
          <p:cNvPicPr>
            <a:picLocks noChangeAspect="1" noChangeArrowheads="1"/>
          </p:cNvPicPr>
          <p:nvPr/>
        </p:nvPicPr>
        <p:blipFill>
          <a:blip r:embed="rId3" cstate="print"/>
          <a:srcRect/>
          <a:stretch>
            <a:fillRect/>
          </a:stretch>
        </p:blipFill>
        <p:spPr bwMode="auto">
          <a:xfrm>
            <a:off x="3581400" y="3581400"/>
            <a:ext cx="2114550" cy="2619375"/>
          </a:xfrm>
          <a:prstGeom prst="rect">
            <a:avLst/>
          </a:prstGeom>
          <a:noFill/>
          <a:ln w="12700" cap="sq">
            <a:noFill/>
            <a:miter lim="800000"/>
            <a:headEnd type="none" w="sm" len="sm"/>
            <a:tailEnd type="none" w="sm" len="sm"/>
          </a:ln>
        </p:spPr>
      </p:pic>
      <p:sp>
        <p:nvSpPr>
          <p:cNvPr id="6" name="TextBox 5"/>
          <p:cNvSpPr txBox="1"/>
          <p:nvPr/>
        </p:nvSpPr>
        <p:spPr>
          <a:xfrm>
            <a:off x="1600200" y="457200"/>
            <a:ext cx="7543800" cy="584200"/>
          </a:xfrm>
          <a:prstGeom prst="rect">
            <a:avLst/>
          </a:prstGeom>
          <a:noFill/>
        </p:spPr>
        <p:txBody>
          <a:bodyPr>
            <a:spAutoFit/>
          </a:bodyPr>
          <a:lstStyle/>
          <a:p>
            <a:pPr>
              <a:defRPr/>
            </a:pPr>
            <a:r>
              <a:rPr lang="en-US" sz="3200" b="1" dirty="0">
                <a:solidFill>
                  <a:srgbClr val="000099"/>
                </a:solidFill>
                <a:latin typeface="+mj-lt"/>
              </a:rPr>
              <a:t>   Service, Stewardship and Sustainability </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126979" name="Rectangle 2051"/>
          <p:cNvSpPr>
            <a:spLocks noGrp="1" noChangeArrowheads="1"/>
          </p:cNvSpPr>
          <p:nvPr>
            <p:ph type="body" idx="1"/>
          </p:nvPr>
        </p:nvSpPr>
        <p:spPr>
          <a:xfrm>
            <a:off x="762000" y="2057400"/>
            <a:ext cx="7772400" cy="4419600"/>
          </a:xfrm>
        </p:spPr>
        <p:txBody>
          <a:bodyPr/>
          <a:lstStyle/>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endParaRPr lang="en-US" sz="2400" b="1" i="1" smtClean="0">
              <a:solidFill>
                <a:srgbClr val="000099"/>
              </a:solidFill>
              <a:cs typeface="Times New Roman" pitchFamily="18" charset="0"/>
            </a:endParaRPr>
          </a:p>
        </p:txBody>
      </p:sp>
      <p:sp>
        <p:nvSpPr>
          <p:cNvPr id="126980"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26981" name="Text Box 2053"/>
          <p:cNvSpPr txBox="1">
            <a:spLocks noChangeArrowheads="1"/>
          </p:cNvSpPr>
          <p:nvPr/>
        </p:nvSpPr>
        <p:spPr bwMode="auto">
          <a:xfrm>
            <a:off x="609600" y="2438400"/>
            <a:ext cx="8229600" cy="708025"/>
          </a:xfrm>
          <a:prstGeom prst="rect">
            <a:avLst/>
          </a:prstGeom>
          <a:noFill/>
          <a:ln w="9525">
            <a:noFill/>
            <a:miter lim="800000"/>
            <a:headEnd/>
            <a:tailEnd/>
          </a:ln>
        </p:spPr>
        <p:txBody>
          <a:bodyPr>
            <a:spAutoFit/>
          </a:bodyPr>
          <a:lstStyle/>
          <a:p>
            <a:pPr algn="ctr"/>
            <a:r>
              <a:rPr lang="en-US" sz="4000" b="1">
                <a:solidFill>
                  <a:srgbClr val="000066"/>
                </a:solidFill>
                <a:cs typeface="Times New Roman" pitchFamily="18" charset="0"/>
              </a:rPr>
              <a:t> </a:t>
            </a:r>
            <a:endParaRPr lang="en-US" sz="2800" b="1">
              <a:solidFill>
                <a:srgbClr val="000099"/>
              </a:solidFill>
              <a:cs typeface="Times New Roman" pitchFamily="18" charset="0"/>
              <a:sym typeface="Symbol" pitchFamily="18" charset="2"/>
            </a:endParaRPr>
          </a:p>
        </p:txBody>
      </p:sp>
      <p:sp>
        <p:nvSpPr>
          <p:cNvPr id="165889" name="Rectangle 1"/>
          <p:cNvSpPr>
            <a:spLocks noChangeArrowheads="1"/>
          </p:cNvSpPr>
          <p:nvPr/>
        </p:nvSpPr>
        <p:spPr bwMode="auto">
          <a:xfrm>
            <a:off x="685800" y="1676400"/>
            <a:ext cx="8458200" cy="5848350"/>
          </a:xfrm>
          <a:prstGeom prst="rect">
            <a:avLst/>
          </a:prstGeom>
          <a:noFill/>
          <a:ln w="12700" cap="sq" cmpd="sng">
            <a:noFill/>
            <a:prstDash val="solid"/>
            <a:miter lim="800000"/>
            <a:headEnd type="none" w="sm" len="sm"/>
            <a:tailEnd type="none" w="sm" len="sm"/>
          </a:ln>
          <a:effectLst/>
        </p:spPr>
        <p:txBody>
          <a:bodyPr anchor="ctr">
            <a:spAutoFit/>
          </a:bodyPr>
          <a:lstStyle/>
          <a:p>
            <a:pPr eaLnBrk="0" hangingPunct="0">
              <a:defRPr/>
            </a:pPr>
            <a:r>
              <a:rPr lang="en-US" b="1" dirty="0">
                <a:solidFill>
                  <a:srgbClr val="000099"/>
                </a:solidFill>
                <a:latin typeface="+mj-lt"/>
                <a:ea typeface="Times New Roman" pitchFamily="18" charset="0"/>
                <a:cs typeface="Arial" pitchFamily="34" charset="0"/>
              </a:rPr>
              <a:t>Awakening to our spiritual identity.</a:t>
            </a:r>
            <a:br>
              <a:rPr lang="en-US" b="1" dirty="0">
                <a:solidFill>
                  <a:srgbClr val="000099"/>
                </a:solidFill>
                <a:latin typeface="+mj-lt"/>
                <a:ea typeface="Times New Roman" pitchFamily="18" charset="0"/>
                <a:cs typeface="Arial" pitchFamily="34" charset="0"/>
              </a:rPr>
            </a:br>
            <a:r>
              <a:rPr lang="en-US" b="1" dirty="0">
                <a:solidFill>
                  <a:srgbClr val="000099"/>
                </a:solidFill>
                <a:latin typeface="+mj-lt"/>
                <a:ea typeface="Times New Roman" pitchFamily="18" charset="0"/>
                <a:cs typeface="Arial" pitchFamily="34" charset="0"/>
              </a:rPr>
              <a:t>Realizing more of our inherent potential.</a:t>
            </a:r>
          </a:p>
          <a:p>
            <a:pPr eaLnBrk="0" hangingPunct="0">
              <a:defRPr/>
            </a:pPr>
            <a:r>
              <a:rPr lang="en-US" b="1" dirty="0">
                <a:solidFill>
                  <a:srgbClr val="000099"/>
                </a:solidFill>
                <a:latin typeface="+mj-lt"/>
                <a:ea typeface="Times New Roman" pitchFamily="18" charset="0"/>
                <a:cs typeface="Arial" pitchFamily="34" charset="0"/>
              </a:rPr>
              <a:t>Harnessing our creative mind power.</a:t>
            </a:r>
          </a:p>
          <a:p>
            <a:pPr eaLnBrk="0" hangingPunct="0">
              <a:defRPr/>
            </a:pPr>
            <a:r>
              <a:rPr lang="en-US" b="1" dirty="0">
                <a:solidFill>
                  <a:srgbClr val="000099"/>
                </a:solidFill>
                <a:latin typeface="+mj-lt"/>
                <a:ea typeface="Times New Roman" pitchFamily="18" charset="0"/>
                <a:cs typeface="Arial" pitchFamily="34" charset="0"/>
              </a:rPr>
              <a:t>Flowing our energy to solutions rather than problems.</a:t>
            </a:r>
          </a:p>
          <a:p>
            <a:pPr eaLnBrk="0" hangingPunct="0">
              <a:defRPr/>
            </a:pPr>
            <a:r>
              <a:rPr lang="en-US" b="1" dirty="0">
                <a:solidFill>
                  <a:srgbClr val="000099"/>
                </a:solidFill>
                <a:latin typeface="+mj-lt"/>
                <a:ea typeface="Times New Roman" pitchFamily="18" charset="0"/>
                <a:cs typeface="Arial" pitchFamily="34" charset="0"/>
              </a:rPr>
              <a:t>Remembering who we really are and why we are here.</a:t>
            </a:r>
          </a:p>
          <a:p>
            <a:pPr eaLnBrk="0" hangingPunct="0">
              <a:defRPr/>
            </a:pPr>
            <a:r>
              <a:rPr lang="en-US" b="1" dirty="0">
                <a:solidFill>
                  <a:srgbClr val="000099"/>
                </a:solidFill>
                <a:latin typeface="+mj-lt"/>
                <a:ea typeface="Times New Roman" pitchFamily="18" charset="0"/>
                <a:cs typeface="Arial" pitchFamily="34" charset="0"/>
              </a:rPr>
              <a:t>Fulfilling our life purpose and mission.</a:t>
            </a:r>
          </a:p>
          <a:p>
            <a:pPr eaLnBrk="0" hangingPunct="0">
              <a:defRPr/>
            </a:pPr>
            <a:r>
              <a:rPr lang="en-US" b="1" dirty="0">
                <a:solidFill>
                  <a:srgbClr val="000099"/>
                </a:solidFill>
                <a:latin typeface="+mj-lt"/>
                <a:ea typeface="Times New Roman" pitchFamily="18" charset="0"/>
                <a:cs typeface="Arial" pitchFamily="34" charset="0"/>
              </a:rPr>
              <a:t>Making a difference and leaving a legacy.</a:t>
            </a:r>
          </a:p>
          <a:p>
            <a:pPr eaLnBrk="0" hangingPunct="0">
              <a:defRPr/>
            </a:pPr>
            <a:r>
              <a:rPr lang="en-US" b="1" dirty="0">
                <a:solidFill>
                  <a:srgbClr val="000099"/>
                </a:solidFill>
                <a:latin typeface="+mj-lt"/>
                <a:ea typeface="Times New Roman" pitchFamily="18" charset="0"/>
                <a:cs typeface="Arial" pitchFamily="34" charset="0"/>
              </a:rPr>
              <a:t>Loving, serving and blessing others.</a:t>
            </a:r>
          </a:p>
          <a:p>
            <a:pPr eaLnBrk="0" hangingPunct="0">
              <a:defRPr/>
            </a:pPr>
            <a:r>
              <a:rPr lang="en-US" b="1" dirty="0">
                <a:solidFill>
                  <a:srgbClr val="000099"/>
                </a:solidFill>
                <a:latin typeface="+mj-lt"/>
                <a:ea typeface="Times New Roman" pitchFamily="18" charset="0"/>
                <a:cs typeface="Arial" pitchFamily="34" charset="0"/>
              </a:rPr>
              <a:t>Maintaining a positive mental attitude.</a:t>
            </a:r>
            <a:br>
              <a:rPr lang="en-US" b="1" dirty="0">
                <a:solidFill>
                  <a:srgbClr val="000099"/>
                </a:solidFill>
                <a:latin typeface="+mj-lt"/>
                <a:ea typeface="Times New Roman" pitchFamily="18" charset="0"/>
                <a:cs typeface="Arial" pitchFamily="34" charset="0"/>
              </a:rPr>
            </a:br>
            <a:r>
              <a:rPr lang="en-US" b="1" dirty="0">
                <a:solidFill>
                  <a:srgbClr val="000099"/>
                </a:solidFill>
                <a:latin typeface="+mj-lt"/>
                <a:ea typeface="Times New Roman" pitchFamily="18" charset="0"/>
                <a:cs typeface="Arial" pitchFamily="34" charset="0"/>
              </a:rPr>
              <a:t>Applying creative thinking and problem solving.</a:t>
            </a:r>
            <a:br>
              <a:rPr lang="en-US" b="1" dirty="0">
                <a:solidFill>
                  <a:srgbClr val="000099"/>
                </a:solidFill>
                <a:latin typeface="+mj-lt"/>
                <a:ea typeface="Times New Roman" pitchFamily="18" charset="0"/>
                <a:cs typeface="Arial" pitchFamily="34" charset="0"/>
              </a:rPr>
            </a:br>
            <a:r>
              <a:rPr lang="en-US" b="1" dirty="0">
                <a:solidFill>
                  <a:srgbClr val="000099"/>
                </a:solidFill>
                <a:ea typeface="Times New Roman" pitchFamily="18" charset="0"/>
                <a:cs typeface="Arial" pitchFamily="34" charset="0"/>
              </a:rPr>
              <a:t>Manifesting stewardship over the rich talents and</a:t>
            </a:r>
            <a:br>
              <a:rPr lang="en-US" b="1" dirty="0">
                <a:solidFill>
                  <a:srgbClr val="000099"/>
                </a:solidFill>
                <a:ea typeface="Times New Roman" pitchFamily="18" charset="0"/>
                <a:cs typeface="Arial" pitchFamily="34" charset="0"/>
              </a:rPr>
            </a:br>
            <a:r>
              <a:rPr lang="en-US" b="1" dirty="0">
                <a:solidFill>
                  <a:srgbClr val="000099"/>
                </a:solidFill>
                <a:ea typeface="Times New Roman" pitchFamily="18" charset="0"/>
                <a:cs typeface="Arial" pitchFamily="34" charset="0"/>
              </a:rPr>
              <a:t>treasures entrusted to us by God/Spirit/Source/Creator.</a:t>
            </a:r>
          </a:p>
          <a:p>
            <a:pPr eaLnBrk="0" hangingPunct="0">
              <a:defRPr/>
            </a:pPr>
            <a:endParaRPr lang="en-US" b="1" dirty="0">
              <a:solidFill>
                <a:srgbClr val="000099"/>
              </a:solidFill>
              <a:latin typeface="+mj-lt"/>
              <a:ea typeface="Times New Roman" pitchFamily="18" charset="0"/>
              <a:cs typeface="Arial" pitchFamily="34" charset="0"/>
            </a:endParaRPr>
          </a:p>
          <a:p>
            <a:pPr eaLnBrk="0" hangingPunct="0">
              <a:defRPr/>
            </a:pPr>
            <a:endParaRPr lang="en-US" sz="2600" b="1" dirty="0">
              <a:solidFill>
                <a:srgbClr val="000099"/>
              </a:solidFill>
              <a:latin typeface="+mj-lt"/>
              <a:ea typeface="Times New Roman" pitchFamily="18" charset="0"/>
              <a:cs typeface="Arial" pitchFamily="34" charset="0"/>
            </a:endParaRPr>
          </a:p>
          <a:p>
            <a:pPr algn="ctr" eaLnBrk="0" hangingPunct="0">
              <a:defRPr/>
            </a:pPr>
            <a:endParaRPr lang="en-US" sz="3600" dirty="0">
              <a:solidFill>
                <a:srgbClr val="000099"/>
              </a:solidFill>
              <a:latin typeface="+mj-lt"/>
            </a:endParaRPr>
          </a:p>
        </p:txBody>
      </p:sp>
      <p:sp>
        <p:nvSpPr>
          <p:cNvPr id="126983" name="TextBox 6"/>
          <p:cNvSpPr txBox="1">
            <a:spLocks noChangeArrowheads="1"/>
          </p:cNvSpPr>
          <p:nvPr/>
        </p:nvSpPr>
        <p:spPr bwMode="auto">
          <a:xfrm>
            <a:off x="2057400" y="304800"/>
            <a:ext cx="4343400" cy="1077913"/>
          </a:xfrm>
          <a:prstGeom prst="rect">
            <a:avLst/>
          </a:prstGeom>
          <a:noFill/>
          <a:ln w="9525">
            <a:noFill/>
            <a:miter lim="800000"/>
            <a:headEnd/>
            <a:tailEnd/>
          </a:ln>
        </p:spPr>
        <p:txBody>
          <a:bodyPr>
            <a:spAutoFit/>
          </a:bodyPr>
          <a:lstStyle/>
          <a:p>
            <a:pPr algn="ctr"/>
            <a:r>
              <a:rPr lang="en-US" sz="3200" b="1">
                <a:solidFill>
                  <a:srgbClr val="000099"/>
                </a:solidFill>
              </a:rPr>
              <a:t>Successful Living Skills </a:t>
            </a:r>
            <a:br>
              <a:rPr lang="en-US" sz="3200" b="1">
                <a:solidFill>
                  <a:srgbClr val="000099"/>
                </a:solidFill>
              </a:rPr>
            </a:br>
            <a:r>
              <a:rPr lang="en-US" sz="3200" b="1">
                <a:solidFill>
                  <a:srgbClr val="000099"/>
                </a:solidFill>
              </a:rPr>
              <a:t>for the 21st Century</a:t>
            </a:r>
          </a:p>
        </p:txBody>
      </p:sp>
      <p:sp>
        <p:nvSpPr>
          <p:cNvPr id="126984" name="Rectangle 7"/>
          <p:cNvSpPr>
            <a:spLocks noChangeArrowheads="1"/>
          </p:cNvSpPr>
          <p:nvPr/>
        </p:nvSpPr>
        <p:spPr bwMode="auto">
          <a:xfrm>
            <a:off x="1447800" y="6248400"/>
            <a:ext cx="6019800" cy="461963"/>
          </a:xfrm>
          <a:prstGeom prst="rect">
            <a:avLst/>
          </a:prstGeom>
          <a:noFill/>
          <a:ln w="9525">
            <a:noFill/>
            <a:miter lim="800000"/>
            <a:headEnd/>
            <a:tailEnd/>
          </a:ln>
        </p:spPr>
        <p:txBody>
          <a:bodyPr>
            <a:spAutoFit/>
          </a:bodyPr>
          <a:lstStyle/>
          <a:p>
            <a:r>
              <a:rPr lang="en-US" u="sng">
                <a:hlinkClick r:id="rId3"/>
              </a:rPr>
              <a:t>www.crisisandopportunitypreparedness.com</a:t>
            </a:r>
            <a:endParaRPr lang="en-US"/>
          </a:p>
        </p:txBody>
      </p:sp>
      <p:pic>
        <p:nvPicPr>
          <p:cNvPr id="126985" name="Picture 8"/>
          <p:cNvPicPr>
            <a:picLocks noChangeAspect="1" noChangeArrowheads="1"/>
          </p:cNvPicPr>
          <p:nvPr/>
        </p:nvPicPr>
        <p:blipFill>
          <a:blip r:embed="rId4" cstate="print"/>
          <a:srcRect/>
          <a:stretch>
            <a:fillRect/>
          </a:stretch>
        </p:blipFill>
        <p:spPr bwMode="auto">
          <a:xfrm>
            <a:off x="6781800" y="0"/>
            <a:ext cx="2362200" cy="1924050"/>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1200" dirty="0" smtClean="0">
                <a:solidFill>
                  <a:srgbClr val="000099"/>
                </a:solidFill>
                <a:effectLst/>
                <a:cs typeface="Times New Roman" pitchFamily="18" charset="0"/>
                <a:sym typeface="Symbol" pitchFamily="18" charset="2"/>
              </a:rPr>
              <a:t/>
            </a:r>
            <a:br>
              <a:rPr lang="en-US" sz="1200" dirty="0" smtClean="0">
                <a:solidFill>
                  <a:srgbClr val="000099"/>
                </a:solidFill>
                <a:effectLst/>
                <a:cs typeface="Times New Roman" pitchFamily="18" charset="0"/>
                <a:sym typeface="Symbol" pitchFamily="18" charset="2"/>
              </a:rPr>
            </a:br>
            <a:endParaRPr lang="en-US" sz="2400" b="1" dirty="0" smtClean="0">
              <a:solidFill>
                <a:srgbClr val="000099"/>
              </a:solidFill>
              <a:effectLst/>
            </a:endParaRPr>
          </a:p>
        </p:txBody>
      </p:sp>
      <p:sp>
        <p:nvSpPr>
          <p:cNvPr id="16387"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6388" name="Text Box 2053"/>
          <p:cNvSpPr txBox="1">
            <a:spLocks noChangeArrowheads="1"/>
          </p:cNvSpPr>
          <p:nvPr/>
        </p:nvSpPr>
        <p:spPr bwMode="auto">
          <a:xfrm>
            <a:off x="609600" y="1371600"/>
            <a:ext cx="8229600" cy="3108325"/>
          </a:xfrm>
          <a:prstGeom prst="rect">
            <a:avLst/>
          </a:prstGeom>
          <a:noFill/>
          <a:ln w="9525">
            <a:noFill/>
            <a:miter lim="800000"/>
            <a:headEnd/>
            <a:tailEnd/>
          </a:ln>
        </p:spPr>
        <p:txBody>
          <a:bodyPr>
            <a:spAutoFit/>
          </a:bodyPr>
          <a:lstStyle/>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p:txBody>
      </p:sp>
      <p:sp>
        <p:nvSpPr>
          <p:cNvPr id="16389" name="Rectangle 1"/>
          <p:cNvSpPr>
            <a:spLocks noGrp="1" noChangeArrowheads="1"/>
          </p:cNvSpPr>
          <p:nvPr>
            <p:ph type="body" idx="1"/>
          </p:nvPr>
        </p:nvSpPr>
        <p:spPr>
          <a:xfrm>
            <a:off x="533400" y="1600200"/>
            <a:ext cx="184150" cy="661988"/>
          </a:xfrm>
          <a:noFill/>
        </p:spPr>
        <p:txBody>
          <a:bodyPr wrap="none" anchor="ctr">
            <a:spAutoFit/>
          </a:bodyPr>
          <a:lstStyle/>
          <a:p>
            <a:pPr marL="0" indent="0" algn="ctr">
              <a:spcBef>
                <a:spcPct val="0"/>
              </a:spcBef>
              <a:buFontTx/>
              <a:buNone/>
            </a:pPr>
            <a:r>
              <a:rPr lang="en-US" sz="1300" b="1" smtClean="0">
                <a:solidFill>
                  <a:srgbClr val="000000"/>
                </a:solidFill>
                <a:latin typeface="Arial" charset="0"/>
                <a:ea typeface="Times New Roman" pitchFamily="18" charset="0"/>
                <a:cs typeface="Arial" charset="0"/>
              </a:rPr>
              <a:t/>
            </a:r>
            <a:br>
              <a:rPr lang="en-US" sz="1300" b="1" smtClean="0">
                <a:solidFill>
                  <a:srgbClr val="000000"/>
                </a:solidFill>
                <a:latin typeface="Arial" charset="0"/>
                <a:ea typeface="Times New Roman" pitchFamily="18" charset="0"/>
                <a:cs typeface="Arial" charset="0"/>
              </a:rPr>
            </a:br>
            <a:endParaRPr lang="en-US" sz="2400" smtClean="0">
              <a:ea typeface="Times New Roman" pitchFamily="18" charset="0"/>
              <a:cs typeface="Arial" charset="0"/>
            </a:endParaRPr>
          </a:p>
        </p:txBody>
      </p:sp>
      <p:sp>
        <p:nvSpPr>
          <p:cNvPr id="8" name="TextBox 7"/>
          <p:cNvSpPr txBox="1"/>
          <p:nvPr/>
        </p:nvSpPr>
        <p:spPr>
          <a:xfrm>
            <a:off x="1295400" y="228600"/>
            <a:ext cx="7543800" cy="1200150"/>
          </a:xfrm>
          <a:prstGeom prst="rect">
            <a:avLst/>
          </a:prstGeom>
          <a:noFill/>
        </p:spPr>
        <p:txBody>
          <a:bodyPr>
            <a:spAutoFit/>
          </a:bodyPr>
          <a:lstStyle/>
          <a:p>
            <a:pPr algn="ctr" eaLnBrk="0" hangingPunct="0">
              <a:defRPr/>
            </a:pPr>
            <a:r>
              <a:rPr lang="en-US" sz="3600" b="1" dirty="0">
                <a:solidFill>
                  <a:srgbClr val="000080"/>
                </a:solidFill>
                <a:latin typeface="+mj-lt"/>
                <a:ea typeface="Times New Roman" pitchFamily="18" charset="0"/>
              </a:rPr>
              <a:t>Where are You Right Now on </a:t>
            </a:r>
            <a:br>
              <a:rPr lang="en-US" sz="3600" b="1" dirty="0">
                <a:solidFill>
                  <a:srgbClr val="000080"/>
                </a:solidFill>
                <a:latin typeface="+mj-lt"/>
                <a:ea typeface="Times New Roman" pitchFamily="18" charset="0"/>
              </a:rPr>
            </a:br>
            <a:r>
              <a:rPr lang="en-US" sz="3600" b="1" dirty="0">
                <a:solidFill>
                  <a:srgbClr val="000080"/>
                </a:solidFill>
                <a:latin typeface="+mj-lt"/>
                <a:ea typeface="Times New Roman" pitchFamily="18" charset="0"/>
              </a:rPr>
              <a:t>Maslow’s Hierarchy of Needs?</a:t>
            </a:r>
          </a:p>
        </p:txBody>
      </p:sp>
      <p:pic>
        <p:nvPicPr>
          <p:cNvPr id="16391" name="Picture 8"/>
          <p:cNvPicPr>
            <a:picLocks noChangeAspect="1" noChangeArrowheads="1"/>
          </p:cNvPicPr>
          <p:nvPr/>
        </p:nvPicPr>
        <p:blipFill>
          <a:blip r:embed="rId3" cstate="print"/>
          <a:srcRect/>
          <a:stretch>
            <a:fillRect/>
          </a:stretch>
        </p:blipFill>
        <p:spPr bwMode="auto">
          <a:xfrm>
            <a:off x="1295400" y="1311275"/>
            <a:ext cx="7099300" cy="5241925"/>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128003" name="Rectangle 2051"/>
          <p:cNvSpPr>
            <a:spLocks noGrp="1" noChangeArrowheads="1"/>
          </p:cNvSpPr>
          <p:nvPr>
            <p:ph type="body" idx="1"/>
          </p:nvPr>
        </p:nvSpPr>
        <p:spPr>
          <a:xfrm>
            <a:off x="228600" y="1676400"/>
            <a:ext cx="7772400" cy="4419600"/>
          </a:xfrm>
        </p:spPr>
        <p:txBody>
          <a:bodyPr/>
          <a:lstStyle/>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endParaRPr lang="en-US" sz="2400" b="1" i="1" smtClean="0">
              <a:solidFill>
                <a:srgbClr val="000099"/>
              </a:solidFill>
              <a:cs typeface="Times New Roman" pitchFamily="18" charset="0"/>
            </a:endParaRPr>
          </a:p>
        </p:txBody>
      </p:sp>
      <p:sp>
        <p:nvSpPr>
          <p:cNvPr id="128004" name="Text Box 2052"/>
          <p:cNvSpPr txBox="1">
            <a:spLocks noChangeArrowheads="1"/>
          </p:cNvSpPr>
          <p:nvPr/>
        </p:nvSpPr>
        <p:spPr bwMode="auto">
          <a:xfrm flipH="1">
            <a:off x="1447800" y="5181600"/>
            <a:ext cx="60325" cy="461963"/>
          </a:xfrm>
          <a:prstGeom prst="rect">
            <a:avLst/>
          </a:prstGeom>
          <a:noFill/>
          <a:ln w="9525">
            <a:noFill/>
            <a:miter lim="800000"/>
            <a:headEnd/>
            <a:tailEnd/>
          </a:ln>
        </p:spPr>
        <p:txBody>
          <a:bodyPr>
            <a:spAutoFit/>
          </a:bodyPr>
          <a:lstStyle/>
          <a:p>
            <a:endParaRPr lang="en-US"/>
          </a:p>
        </p:txBody>
      </p:sp>
      <p:sp>
        <p:nvSpPr>
          <p:cNvPr id="128005" name="Text Box 2053"/>
          <p:cNvSpPr txBox="1">
            <a:spLocks noChangeArrowheads="1"/>
          </p:cNvSpPr>
          <p:nvPr/>
        </p:nvSpPr>
        <p:spPr bwMode="auto">
          <a:xfrm>
            <a:off x="685800" y="304800"/>
            <a:ext cx="8458200" cy="708025"/>
          </a:xfrm>
          <a:prstGeom prst="rect">
            <a:avLst/>
          </a:prstGeom>
          <a:noFill/>
          <a:ln w="9525">
            <a:noFill/>
            <a:miter lim="800000"/>
            <a:headEnd/>
            <a:tailEnd/>
          </a:ln>
        </p:spPr>
        <p:txBody>
          <a:bodyPr>
            <a:spAutoFit/>
          </a:bodyPr>
          <a:lstStyle/>
          <a:p>
            <a:pPr algn="ctr"/>
            <a:r>
              <a:rPr lang="en-US" sz="4000" b="1">
                <a:solidFill>
                  <a:srgbClr val="000066"/>
                </a:solidFill>
                <a:cs typeface="Times New Roman" pitchFamily="18" charset="0"/>
              </a:rPr>
              <a:t>     </a:t>
            </a:r>
            <a:r>
              <a:rPr lang="en-US" sz="3600" b="1">
                <a:solidFill>
                  <a:srgbClr val="000099"/>
                </a:solidFill>
                <a:cs typeface="Times New Roman" pitchFamily="18" charset="0"/>
              </a:rPr>
              <a:t>This Is Only the Tip of the Iceberg!</a:t>
            </a:r>
            <a:endParaRPr lang="en-US" sz="3600" b="1">
              <a:solidFill>
                <a:srgbClr val="000099"/>
              </a:solidFill>
              <a:cs typeface="Times New Roman" pitchFamily="18" charset="0"/>
              <a:sym typeface="Symbol" pitchFamily="18" charset="2"/>
            </a:endParaRPr>
          </a:p>
        </p:txBody>
      </p:sp>
      <p:pic>
        <p:nvPicPr>
          <p:cNvPr id="128006" name="Picture 5" descr="Iceberg"/>
          <p:cNvPicPr>
            <a:picLocks noChangeAspect="1" noChangeArrowheads="1"/>
          </p:cNvPicPr>
          <p:nvPr/>
        </p:nvPicPr>
        <p:blipFill>
          <a:blip r:embed="rId3" cstate="print"/>
          <a:srcRect/>
          <a:stretch>
            <a:fillRect/>
          </a:stretch>
        </p:blipFill>
        <p:spPr bwMode="auto">
          <a:xfrm>
            <a:off x="2743200" y="990600"/>
            <a:ext cx="4090988" cy="4541838"/>
          </a:xfrm>
          <a:prstGeom prst="rect">
            <a:avLst/>
          </a:prstGeom>
          <a:noFill/>
          <a:ln w="9525">
            <a:noFill/>
            <a:miter lim="800000"/>
            <a:headEnd/>
            <a:tailEnd/>
          </a:ln>
        </p:spPr>
      </p:pic>
      <p:sp>
        <p:nvSpPr>
          <p:cNvPr id="128007" name="TextBox 6"/>
          <p:cNvSpPr txBox="1">
            <a:spLocks noChangeArrowheads="1"/>
          </p:cNvSpPr>
          <p:nvPr/>
        </p:nvSpPr>
        <p:spPr bwMode="auto">
          <a:xfrm>
            <a:off x="533400" y="5638800"/>
            <a:ext cx="8077200" cy="1200150"/>
          </a:xfrm>
          <a:prstGeom prst="rect">
            <a:avLst/>
          </a:prstGeom>
          <a:noFill/>
          <a:ln w="9525">
            <a:noFill/>
            <a:miter lim="800000"/>
            <a:headEnd/>
            <a:tailEnd/>
          </a:ln>
        </p:spPr>
        <p:txBody>
          <a:bodyPr>
            <a:spAutoFit/>
          </a:bodyPr>
          <a:lstStyle/>
          <a:p>
            <a:pPr algn="ctr"/>
            <a:r>
              <a:rPr lang="en-US" b="1">
                <a:solidFill>
                  <a:srgbClr val="000099"/>
                </a:solidFill>
              </a:rPr>
              <a:t>In fact, this presentation has only covered about 5% of the 14-part, 1,000+ page Ultimate Destiny Success System!</a:t>
            </a:r>
            <a:br>
              <a:rPr lang="en-US" b="1">
                <a:solidFill>
                  <a:srgbClr val="000099"/>
                </a:solidFill>
              </a:rPr>
            </a:br>
            <a:r>
              <a:rPr lang="en-US">
                <a:solidFill>
                  <a:srgbClr val="000099"/>
                </a:solidFill>
                <a:hlinkClick r:id="rId4"/>
              </a:rPr>
              <a:t>www.UltimateDestinySuccessSystem.com</a:t>
            </a:r>
            <a:r>
              <a:rPr lang="en-US">
                <a:solidFill>
                  <a:srgbClr val="000099"/>
                </a:solidFill>
              </a:rPr>
              <a:t> </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1066800" y="-152400"/>
            <a:ext cx="7772400" cy="1371600"/>
          </a:xfrm>
        </p:spPr>
        <p:txBody>
          <a:bodyPr/>
          <a:lstStyle/>
          <a:p>
            <a:pPr eaLnBrk="1" hangingPunct="1">
              <a:defRPr/>
            </a:pPr>
            <a:r>
              <a:rPr lang="en-US" sz="3400" b="1" dirty="0" smtClean="0">
                <a:cs typeface="Times New Roman" pitchFamily="18" charset="0"/>
              </a:rPr>
              <a:t/>
            </a:r>
            <a:br>
              <a:rPr lang="en-US" sz="3400" b="1" dirty="0" smtClean="0">
                <a:cs typeface="Times New Roman" pitchFamily="18" charset="0"/>
              </a:rPr>
            </a:br>
            <a:r>
              <a:rPr lang="en-US" sz="3400" b="1" dirty="0" smtClean="0">
                <a:solidFill>
                  <a:srgbClr val="000066"/>
                </a:solidFill>
                <a:effectLst/>
                <a:cs typeface="Times New Roman" pitchFamily="18" charset="0"/>
              </a:rPr>
              <a:t>We invite your participation </a:t>
            </a:r>
            <a:br>
              <a:rPr lang="en-US" sz="3400" b="1" dirty="0" smtClean="0">
                <a:solidFill>
                  <a:srgbClr val="000066"/>
                </a:solidFill>
                <a:effectLst/>
                <a:cs typeface="Times New Roman" pitchFamily="18" charset="0"/>
              </a:rPr>
            </a:br>
            <a:r>
              <a:rPr lang="en-US" sz="3400" b="1" dirty="0" smtClean="0">
                <a:solidFill>
                  <a:srgbClr val="000066"/>
                </a:solidFill>
                <a:effectLst/>
                <a:cs typeface="Times New Roman" pitchFamily="18" charset="0"/>
              </a:rPr>
              <a:t>in whatever way best serves you!</a:t>
            </a:r>
            <a:r>
              <a:rPr lang="en-US" sz="3400" b="1" dirty="0" smtClean="0">
                <a:solidFill>
                  <a:srgbClr val="000066"/>
                </a:solidFill>
                <a:effectLst/>
              </a:rPr>
              <a:t> </a:t>
            </a:r>
          </a:p>
        </p:txBody>
      </p:sp>
      <p:sp>
        <p:nvSpPr>
          <p:cNvPr id="176131" name="Rectangle 3"/>
          <p:cNvSpPr>
            <a:spLocks noGrp="1" noChangeArrowheads="1"/>
          </p:cNvSpPr>
          <p:nvPr>
            <p:ph type="body" idx="1"/>
          </p:nvPr>
        </p:nvSpPr>
        <p:spPr>
          <a:xfrm>
            <a:off x="609600" y="1905000"/>
            <a:ext cx="3352800" cy="2971800"/>
          </a:xfrm>
        </p:spPr>
        <p:txBody>
          <a:bodyPr/>
          <a:lstStyle/>
          <a:p>
            <a:pPr eaLnBrk="1" hangingPunct="1">
              <a:lnSpc>
                <a:spcPct val="150000"/>
              </a:lnSpc>
              <a:buFontTx/>
              <a:buNone/>
            </a:pPr>
            <a:r>
              <a:rPr lang="en-US" sz="2400" smtClean="0">
                <a:solidFill>
                  <a:srgbClr val="000099"/>
                </a:solidFill>
                <a:cs typeface="Times New Roman" pitchFamily="18" charset="0"/>
              </a:rPr>
              <a:t>__ </a:t>
            </a:r>
            <a:r>
              <a:rPr lang="en-US" sz="2400" b="1" smtClean="0">
                <a:solidFill>
                  <a:srgbClr val="000099"/>
                </a:solidFill>
                <a:cs typeface="Times New Roman" pitchFamily="18" charset="0"/>
              </a:rPr>
              <a:t>Charter Member</a:t>
            </a:r>
          </a:p>
          <a:p>
            <a:pPr eaLnBrk="1" hangingPunct="1">
              <a:lnSpc>
                <a:spcPct val="150000"/>
              </a:lnSpc>
              <a:buFontTx/>
              <a:buNone/>
            </a:pPr>
            <a:r>
              <a:rPr lang="en-US" sz="2400" b="1" smtClean="0">
                <a:solidFill>
                  <a:srgbClr val="000099"/>
                </a:solidFill>
                <a:cs typeface="Times New Roman" pitchFamily="18" charset="0"/>
              </a:rPr>
              <a:t>__ Resource Provider</a:t>
            </a:r>
          </a:p>
          <a:p>
            <a:pPr eaLnBrk="1" hangingPunct="1">
              <a:lnSpc>
                <a:spcPct val="150000"/>
              </a:lnSpc>
              <a:buFontTx/>
              <a:buNone/>
            </a:pPr>
            <a:r>
              <a:rPr lang="en-US" sz="2400" b="1" smtClean="0">
                <a:solidFill>
                  <a:srgbClr val="000099"/>
                </a:solidFill>
                <a:cs typeface="Times New Roman" pitchFamily="18" charset="0"/>
              </a:rPr>
              <a:t>__ Sponsor/Donor</a:t>
            </a:r>
          </a:p>
          <a:p>
            <a:pPr eaLnBrk="1" hangingPunct="1">
              <a:lnSpc>
                <a:spcPct val="150000"/>
              </a:lnSpc>
              <a:buFontTx/>
              <a:buNone/>
            </a:pPr>
            <a:r>
              <a:rPr lang="en-US" sz="2400" b="1" smtClean="0">
                <a:solidFill>
                  <a:srgbClr val="000099"/>
                </a:solidFill>
                <a:cs typeface="Times New Roman" pitchFamily="18" charset="0"/>
              </a:rPr>
              <a:t>__ Trainer/Facilitator </a:t>
            </a:r>
          </a:p>
          <a:p>
            <a:pPr eaLnBrk="1" hangingPunct="1">
              <a:lnSpc>
                <a:spcPct val="150000"/>
              </a:lnSpc>
              <a:buFontTx/>
              <a:buNone/>
            </a:pPr>
            <a:r>
              <a:rPr lang="en-US" sz="2400" b="1" smtClean="0">
                <a:solidFill>
                  <a:srgbClr val="000099"/>
                </a:solidFill>
                <a:cs typeface="Times New Roman" pitchFamily="18" charset="0"/>
              </a:rPr>
              <a:t>__ Success Coach   </a:t>
            </a:r>
          </a:p>
          <a:p>
            <a:pPr eaLnBrk="1" hangingPunct="1">
              <a:lnSpc>
                <a:spcPct val="150000"/>
              </a:lnSpc>
              <a:buFontTx/>
              <a:buNone/>
            </a:pPr>
            <a:r>
              <a:rPr lang="en-US" sz="2400" smtClean="0">
                <a:solidFill>
                  <a:srgbClr val="000099"/>
                </a:solidFill>
                <a:cs typeface="Times New Roman" pitchFamily="18" charset="0"/>
              </a:rPr>
              <a:t>__ </a:t>
            </a:r>
            <a:r>
              <a:rPr lang="en-US" sz="2400" b="1" smtClean="0">
                <a:solidFill>
                  <a:srgbClr val="000099"/>
                </a:solidFill>
                <a:cs typeface="Times New Roman" pitchFamily="18" charset="0"/>
              </a:rPr>
              <a:t>Volunteer</a:t>
            </a:r>
          </a:p>
        </p:txBody>
      </p:sp>
      <p:sp>
        <p:nvSpPr>
          <p:cNvPr id="176132" name="Rectangle 4"/>
          <p:cNvSpPr>
            <a:spLocks noChangeArrowheads="1"/>
          </p:cNvSpPr>
          <p:nvPr/>
        </p:nvSpPr>
        <p:spPr bwMode="auto">
          <a:xfrm>
            <a:off x="4038600" y="1828800"/>
            <a:ext cx="4876800" cy="3048000"/>
          </a:xfrm>
          <a:prstGeom prst="rect">
            <a:avLst/>
          </a:prstGeom>
          <a:noFill/>
          <a:ln w="9525">
            <a:noFill/>
            <a:miter lim="800000"/>
            <a:headEnd/>
            <a:tailEnd/>
          </a:ln>
        </p:spPr>
        <p:txBody>
          <a:bodyPr/>
          <a:lstStyle/>
          <a:p>
            <a:pPr marL="342900" indent="-342900">
              <a:lnSpc>
                <a:spcPct val="150000"/>
              </a:lnSpc>
              <a:spcBef>
                <a:spcPct val="20000"/>
              </a:spcBef>
            </a:pPr>
            <a:r>
              <a:rPr lang="en-US" sz="2800">
                <a:solidFill>
                  <a:srgbClr val="000099"/>
                </a:solidFill>
                <a:cs typeface="Times New Roman" pitchFamily="18" charset="0"/>
              </a:rPr>
              <a:t>__ </a:t>
            </a:r>
            <a:r>
              <a:rPr lang="en-US" b="1">
                <a:solidFill>
                  <a:srgbClr val="000099"/>
                </a:solidFill>
                <a:cs typeface="Times New Roman" pitchFamily="18" charset="0"/>
              </a:rPr>
              <a:t>Strategic Alliance Partner                                           </a:t>
            </a:r>
          </a:p>
          <a:p>
            <a:pPr marL="342900" indent="-342900">
              <a:lnSpc>
                <a:spcPct val="150000"/>
              </a:lnSpc>
              <a:spcBef>
                <a:spcPct val="20000"/>
              </a:spcBef>
            </a:pPr>
            <a:r>
              <a:rPr lang="en-US" b="1">
                <a:solidFill>
                  <a:srgbClr val="000099"/>
                </a:solidFill>
                <a:cs typeface="Times New Roman" pitchFamily="18" charset="0"/>
              </a:rPr>
              <a:t>__ Empowerment Consultant </a:t>
            </a:r>
          </a:p>
          <a:p>
            <a:pPr marL="342900" indent="-342900">
              <a:lnSpc>
                <a:spcPct val="150000"/>
              </a:lnSpc>
              <a:spcBef>
                <a:spcPct val="20000"/>
              </a:spcBef>
            </a:pPr>
            <a:r>
              <a:rPr lang="en-US" b="1">
                <a:solidFill>
                  <a:srgbClr val="000099"/>
                </a:solidFill>
                <a:cs typeface="Times New Roman" pitchFamily="18" charset="0"/>
              </a:rPr>
              <a:t>__ Empower Mentor</a:t>
            </a:r>
          </a:p>
          <a:p>
            <a:pPr marL="342900" indent="-342900">
              <a:lnSpc>
                <a:spcPct val="150000"/>
              </a:lnSpc>
              <a:spcBef>
                <a:spcPct val="20000"/>
              </a:spcBef>
            </a:pPr>
            <a:r>
              <a:rPr lang="en-US" b="1">
                <a:solidFill>
                  <a:srgbClr val="000099"/>
                </a:solidFill>
                <a:cs typeface="Times New Roman" pitchFamily="18" charset="0"/>
              </a:rPr>
              <a:t>__ Advisory Board Member     </a:t>
            </a:r>
          </a:p>
          <a:p>
            <a:pPr marL="342900" indent="-342900">
              <a:lnSpc>
                <a:spcPct val="150000"/>
              </a:lnSpc>
              <a:spcBef>
                <a:spcPct val="20000"/>
              </a:spcBef>
            </a:pPr>
            <a:r>
              <a:rPr lang="en-US" b="1">
                <a:solidFill>
                  <a:srgbClr val="000099"/>
                </a:solidFill>
                <a:cs typeface="Times New Roman" pitchFamily="18" charset="0"/>
              </a:rPr>
              <a:t>__ Investor/Revenue Share Partner </a:t>
            </a:r>
          </a:p>
          <a:p>
            <a:pPr marL="342900" indent="-342900">
              <a:lnSpc>
                <a:spcPct val="150000"/>
              </a:lnSpc>
              <a:spcBef>
                <a:spcPct val="20000"/>
              </a:spcBef>
            </a:pPr>
            <a:r>
              <a:rPr lang="en-US">
                <a:solidFill>
                  <a:srgbClr val="000099"/>
                </a:solidFill>
                <a:cs typeface="Times New Roman" pitchFamily="18" charset="0"/>
              </a:rPr>
              <a:t>__ </a:t>
            </a:r>
            <a:r>
              <a:rPr lang="en-US" b="1">
                <a:solidFill>
                  <a:srgbClr val="000099"/>
                </a:solidFill>
                <a:cs typeface="Times New Roman" pitchFamily="18" charset="0"/>
              </a:rPr>
              <a:t>Co-produce &amp; Sponsor Events </a:t>
            </a:r>
          </a:p>
        </p:txBody>
      </p:sp>
      <p:sp>
        <p:nvSpPr>
          <p:cNvPr id="129029" name="TextBox 4"/>
          <p:cNvSpPr txBox="1">
            <a:spLocks noChangeArrowheads="1"/>
          </p:cNvSpPr>
          <p:nvPr/>
        </p:nvSpPr>
        <p:spPr bwMode="auto">
          <a:xfrm>
            <a:off x="2209800" y="6172200"/>
            <a:ext cx="5867400" cy="461963"/>
          </a:xfrm>
          <a:prstGeom prst="rect">
            <a:avLst/>
          </a:prstGeom>
          <a:noFill/>
          <a:ln w="9525">
            <a:noFill/>
            <a:miter lim="800000"/>
            <a:headEnd/>
            <a:tailEnd/>
          </a:ln>
        </p:spPr>
        <p:txBody>
          <a:bodyPr>
            <a:spAutoFit/>
          </a:bodyPr>
          <a:lstStyle/>
          <a:p>
            <a:r>
              <a:rPr lang="en-US" sz="2000">
                <a:latin typeface="Arial" charset="0"/>
                <a:cs typeface="Arial" charset="0"/>
                <a:hlinkClick r:id="rId3"/>
              </a:rPr>
              <a:t>www.UltimateDestinyUniversity.com</a:t>
            </a:r>
            <a:r>
              <a:rPr lang="en-US"/>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76131">
                                            <p:txEl>
                                              <p:pRg st="0" end="0"/>
                                            </p:txEl>
                                          </p:spTgt>
                                        </p:tgtEl>
                                        <p:attrNameLst>
                                          <p:attrName>style.visibility</p:attrName>
                                        </p:attrNameLst>
                                      </p:cBhvr>
                                      <p:to>
                                        <p:strVal val="visible"/>
                                      </p:to>
                                    </p:set>
                                    <p:anim calcmode="lin" valueType="num">
                                      <p:cBhvr additive="base">
                                        <p:cTn id="7" dur="500" fill="hold"/>
                                        <p:tgtEl>
                                          <p:spTgt spid="17613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76131">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76131">
                                            <p:txEl>
                                              <p:pRg st="1" end="1"/>
                                            </p:txEl>
                                          </p:spTgt>
                                        </p:tgtEl>
                                        <p:attrNameLst>
                                          <p:attrName>style.visibility</p:attrName>
                                        </p:attrNameLst>
                                      </p:cBhvr>
                                      <p:to>
                                        <p:strVal val="visible"/>
                                      </p:to>
                                    </p:set>
                                    <p:anim calcmode="lin" valueType="num">
                                      <p:cBhvr additive="base">
                                        <p:cTn id="12" dur="500" fill="hold"/>
                                        <p:tgtEl>
                                          <p:spTgt spid="176131">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76131">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76131">
                                            <p:txEl>
                                              <p:pRg st="2" end="2"/>
                                            </p:txEl>
                                          </p:spTgt>
                                        </p:tgtEl>
                                        <p:attrNameLst>
                                          <p:attrName>style.visibility</p:attrName>
                                        </p:attrNameLst>
                                      </p:cBhvr>
                                      <p:to>
                                        <p:strVal val="visible"/>
                                      </p:to>
                                    </p:set>
                                    <p:anim calcmode="lin" valueType="num">
                                      <p:cBhvr additive="base">
                                        <p:cTn id="17" dur="500" fill="hold"/>
                                        <p:tgtEl>
                                          <p:spTgt spid="176131">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76131">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76131">
                                            <p:txEl>
                                              <p:pRg st="3" end="3"/>
                                            </p:txEl>
                                          </p:spTgt>
                                        </p:tgtEl>
                                        <p:attrNameLst>
                                          <p:attrName>style.visibility</p:attrName>
                                        </p:attrNameLst>
                                      </p:cBhvr>
                                      <p:to>
                                        <p:strVal val="visible"/>
                                      </p:to>
                                    </p:set>
                                    <p:anim calcmode="lin" valueType="num">
                                      <p:cBhvr additive="base">
                                        <p:cTn id="22" dur="500" fill="hold"/>
                                        <p:tgtEl>
                                          <p:spTgt spid="176131">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76131">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176131">
                                            <p:txEl>
                                              <p:pRg st="4" end="4"/>
                                            </p:txEl>
                                          </p:spTgt>
                                        </p:tgtEl>
                                        <p:attrNameLst>
                                          <p:attrName>style.visibility</p:attrName>
                                        </p:attrNameLst>
                                      </p:cBhvr>
                                      <p:to>
                                        <p:strVal val="visible"/>
                                      </p:to>
                                    </p:set>
                                    <p:anim calcmode="lin" valueType="num">
                                      <p:cBhvr additive="base">
                                        <p:cTn id="27" dur="500" fill="hold"/>
                                        <p:tgtEl>
                                          <p:spTgt spid="176131">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76131">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176131">
                                            <p:txEl>
                                              <p:pRg st="5" end="5"/>
                                            </p:txEl>
                                          </p:spTgt>
                                        </p:tgtEl>
                                        <p:attrNameLst>
                                          <p:attrName>style.visibility</p:attrName>
                                        </p:attrNameLst>
                                      </p:cBhvr>
                                      <p:to>
                                        <p:strVal val="visible"/>
                                      </p:to>
                                    </p:set>
                                    <p:anim calcmode="lin" valueType="num">
                                      <p:cBhvr additive="base">
                                        <p:cTn id="32" dur="500" fill="hold"/>
                                        <p:tgtEl>
                                          <p:spTgt spid="176131">
                                            <p:txEl>
                                              <p:pRg st="5" end="5"/>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176131">
                                            <p:txEl>
                                              <p:pRg st="5" end="5"/>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2" fill="hold" grpId="0" nodeType="afterEffect">
                                  <p:stCondLst>
                                    <p:cond delay="0"/>
                                  </p:stCondLst>
                                  <p:childTnLst>
                                    <p:set>
                                      <p:cBhvr>
                                        <p:cTn id="36" dur="1" fill="hold">
                                          <p:stCondLst>
                                            <p:cond delay="0"/>
                                          </p:stCondLst>
                                        </p:cTn>
                                        <p:tgtEl>
                                          <p:spTgt spid="176132">
                                            <p:txEl>
                                              <p:pRg st="0" end="0"/>
                                            </p:txEl>
                                          </p:spTgt>
                                        </p:tgtEl>
                                        <p:attrNameLst>
                                          <p:attrName>style.visibility</p:attrName>
                                        </p:attrNameLst>
                                      </p:cBhvr>
                                      <p:to>
                                        <p:strVal val="visible"/>
                                      </p:to>
                                    </p:set>
                                    <p:anim calcmode="lin" valueType="num">
                                      <p:cBhvr additive="base">
                                        <p:cTn id="37" dur="500" fill="hold"/>
                                        <p:tgtEl>
                                          <p:spTgt spid="176132">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76132">
                                            <p:txEl>
                                              <p:pRg st="0" end="0"/>
                                            </p:txEl>
                                          </p:spTgt>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2" fill="hold" grpId="0" nodeType="afterEffect">
                                  <p:stCondLst>
                                    <p:cond delay="0"/>
                                  </p:stCondLst>
                                  <p:childTnLst>
                                    <p:set>
                                      <p:cBhvr>
                                        <p:cTn id="41" dur="1" fill="hold">
                                          <p:stCondLst>
                                            <p:cond delay="0"/>
                                          </p:stCondLst>
                                        </p:cTn>
                                        <p:tgtEl>
                                          <p:spTgt spid="176132">
                                            <p:txEl>
                                              <p:pRg st="1" end="1"/>
                                            </p:txEl>
                                          </p:spTgt>
                                        </p:tgtEl>
                                        <p:attrNameLst>
                                          <p:attrName>style.visibility</p:attrName>
                                        </p:attrNameLst>
                                      </p:cBhvr>
                                      <p:to>
                                        <p:strVal val="visible"/>
                                      </p:to>
                                    </p:set>
                                    <p:anim calcmode="lin" valueType="num">
                                      <p:cBhvr additive="base">
                                        <p:cTn id="42" dur="500" fill="hold"/>
                                        <p:tgtEl>
                                          <p:spTgt spid="176132">
                                            <p:txEl>
                                              <p:pRg st="1" end="1"/>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176132">
                                            <p:txEl>
                                              <p:pRg st="1" end="1"/>
                                            </p:txEl>
                                          </p:spTgt>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2" fill="hold" grpId="0" nodeType="afterEffect">
                                  <p:stCondLst>
                                    <p:cond delay="0"/>
                                  </p:stCondLst>
                                  <p:childTnLst>
                                    <p:set>
                                      <p:cBhvr>
                                        <p:cTn id="46" dur="1" fill="hold">
                                          <p:stCondLst>
                                            <p:cond delay="0"/>
                                          </p:stCondLst>
                                        </p:cTn>
                                        <p:tgtEl>
                                          <p:spTgt spid="176132">
                                            <p:txEl>
                                              <p:pRg st="2" end="2"/>
                                            </p:txEl>
                                          </p:spTgt>
                                        </p:tgtEl>
                                        <p:attrNameLst>
                                          <p:attrName>style.visibility</p:attrName>
                                        </p:attrNameLst>
                                      </p:cBhvr>
                                      <p:to>
                                        <p:strVal val="visible"/>
                                      </p:to>
                                    </p:set>
                                    <p:anim calcmode="lin" valueType="num">
                                      <p:cBhvr additive="base">
                                        <p:cTn id="47" dur="500" fill="hold"/>
                                        <p:tgtEl>
                                          <p:spTgt spid="176132">
                                            <p:txEl>
                                              <p:pRg st="2" end="2"/>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176132">
                                            <p:txEl>
                                              <p:pRg st="2" end="2"/>
                                            </p:txEl>
                                          </p:spTgt>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2" fill="hold" grpId="0" nodeType="afterEffect">
                                  <p:stCondLst>
                                    <p:cond delay="0"/>
                                  </p:stCondLst>
                                  <p:childTnLst>
                                    <p:set>
                                      <p:cBhvr>
                                        <p:cTn id="51" dur="1" fill="hold">
                                          <p:stCondLst>
                                            <p:cond delay="0"/>
                                          </p:stCondLst>
                                        </p:cTn>
                                        <p:tgtEl>
                                          <p:spTgt spid="176132">
                                            <p:txEl>
                                              <p:pRg st="3" end="3"/>
                                            </p:txEl>
                                          </p:spTgt>
                                        </p:tgtEl>
                                        <p:attrNameLst>
                                          <p:attrName>style.visibility</p:attrName>
                                        </p:attrNameLst>
                                      </p:cBhvr>
                                      <p:to>
                                        <p:strVal val="visible"/>
                                      </p:to>
                                    </p:set>
                                    <p:anim calcmode="lin" valueType="num">
                                      <p:cBhvr additive="base">
                                        <p:cTn id="52" dur="500" fill="hold"/>
                                        <p:tgtEl>
                                          <p:spTgt spid="176132">
                                            <p:txEl>
                                              <p:pRg st="3" end="3"/>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176132">
                                            <p:txEl>
                                              <p:pRg st="3" end="3"/>
                                            </p:txEl>
                                          </p:spTgt>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2" fill="hold" grpId="0" nodeType="afterEffect">
                                  <p:stCondLst>
                                    <p:cond delay="0"/>
                                  </p:stCondLst>
                                  <p:childTnLst>
                                    <p:set>
                                      <p:cBhvr>
                                        <p:cTn id="56" dur="1" fill="hold">
                                          <p:stCondLst>
                                            <p:cond delay="0"/>
                                          </p:stCondLst>
                                        </p:cTn>
                                        <p:tgtEl>
                                          <p:spTgt spid="176132">
                                            <p:txEl>
                                              <p:pRg st="4" end="4"/>
                                            </p:txEl>
                                          </p:spTgt>
                                        </p:tgtEl>
                                        <p:attrNameLst>
                                          <p:attrName>style.visibility</p:attrName>
                                        </p:attrNameLst>
                                      </p:cBhvr>
                                      <p:to>
                                        <p:strVal val="visible"/>
                                      </p:to>
                                    </p:set>
                                    <p:anim calcmode="lin" valueType="num">
                                      <p:cBhvr additive="base">
                                        <p:cTn id="57" dur="500" fill="hold"/>
                                        <p:tgtEl>
                                          <p:spTgt spid="176132">
                                            <p:txEl>
                                              <p:pRg st="4" end="4"/>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176132">
                                            <p:txEl>
                                              <p:pRg st="4" end="4"/>
                                            </p:txEl>
                                          </p:spTgt>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2" fill="hold" grpId="0" nodeType="afterEffect">
                                  <p:stCondLst>
                                    <p:cond delay="0"/>
                                  </p:stCondLst>
                                  <p:childTnLst>
                                    <p:set>
                                      <p:cBhvr>
                                        <p:cTn id="61" dur="1" fill="hold">
                                          <p:stCondLst>
                                            <p:cond delay="0"/>
                                          </p:stCondLst>
                                        </p:cTn>
                                        <p:tgtEl>
                                          <p:spTgt spid="176132">
                                            <p:txEl>
                                              <p:pRg st="5" end="5"/>
                                            </p:txEl>
                                          </p:spTgt>
                                        </p:tgtEl>
                                        <p:attrNameLst>
                                          <p:attrName>style.visibility</p:attrName>
                                        </p:attrNameLst>
                                      </p:cBhvr>
                                      <p:to>
                                        <p:strVal val="visible"/>
                                      </p:to>
                                    </p:set>
                                    <p:anim calcmode="lin" valueType="num">
                                      <p:cBhvr additive="base">
                                        <p:cTn id="62" dur="500" fill="hold"/>
                                        <p:tgtEl>
                                          <p:spTgt spid="176132">
                                            <p:txEl>
                                              <p:pRg st="5" end="5"/>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17613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build="p" autoUpdateAnimBg="0" advAuto="0"/>
      <p:bldP spid="176132" grpId="0" build="p" autoUpdateAnimBg="0" advAuto="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130051" name="Rectangle 2051"/>
          <p:cNvSpPr>
            <a:spLocks noGrp="1" noChangeArrowheads="1"/>
          </p:cNvSpPr>
          <p:nvPr>
            <p:ph type="body" idx="1"/>
          </p:nvPr>
        </p:nvSpPr>
        <p:spPr>
          <a:xfrm>
            <a:off x="533400" y="1600200"/>
            <a:ext cx="7772400" cy="4419600"/>
          </a:xfrm>
        </p:spPr>
        <p:txBody>
          <a:bodyPr/>
          <a:lstStyle/>
          <a:p>
            <a:pPr algn="ctr" eaLnBrk="1" hangingPunct="1">
              <a:buClr>
                <a:srgbClr val="FF0000"/>
              </a:buClr>
              <a:buSzPct val="125000"/>
              <a:buFont typeface="Monotype Sorts" pitchFamily="2" charset="2"/>
              <a:buNone/>
            </a:pPr>
            <a:r>
              <a:rPr lang="en-US" sz="3600" b="1" smtClean="0">
                <a:solidFill>
                  <a:srgbClr val="000099"/>
                </a:solidFill>
                <a:cs typeface="Times New Roman" pitchFamily="18" charset="0"/>
              </a:rPr>
              <a:t>For More Information Contact us at:</a:t>
            </a:r>
            <a:r>
              <a:rPr lang="en-US" sz="3600" smtClean="0">
                <a:solidFill>
                  <a:srgbClr val="000099"/>
                </a:solidFill>
                <a:cs typeface="Times New Roman" pitchFamily="18" charset="0"/>
              </a:rPr>
              <a:t/>
            </a:r>
            <a:br>
              <a:rPr lang="en-US" sz="3600" smtClean="0">
                <a:solidFill>
                  <a:srgbClr val="000099"/>
                </a:solidFill>
                <a:cs typeface="Times New Roman" pitchFamily="18" charset="0"/>
              </a:rPr>
            </a:br>
            <a:r>
              <a:rPr lang="en-US" smtClean="0">
                <a:solidFill>
                  <a:srgbClr val="000099"/>
                </a:solidFill>
                <a:cs typeface="Times New Roman" pitchFamily="18" charset="0"/>
              </a:rPr>
              <a:t/>
            </a:r>
            <a:br>
              <a:rPr lang="en-US" smtClean="0">
                <a:solidFill>
                  <a:srgbClr val="000099"/>
                </a:solidFill>
                <a:cs typeface="Times New Roman" pitchFamily="18" charset="0"/>
              </a:rPr>
            </a:br>
            <a:r>
              <a:rPr lang="en-US" b="1" smtClean="0">
                <a:solidFill>
                  <a:srgbClr val="000099"/>
                </a:solidFill>
                <a:cs typeface="Times New Roman" pitchFamily="18" charset="0"/>
              </a:rPr>
              <a:t> Ultimate Destiny University</a:t>
            </a:r>
            <a:r>
              <a:rPr lang="en-US" smtClean="0">
                <a:solidFill>
                  <a:srgbClr val="000099"/>
                </a:solidFill>
                <a:cs typeface="Times New Roman" pitchFamily="18" charset="0"/>
              </a:rPr>
              <a:t/>
            </a:r>
            <a:br>
              <a:rPr lang="en-US" smtClean="0">
                <a:solidFill>
                  <a:srgbClr val="000099"/>
                </a:solidFill>
                <a:cs typeface="Times New Roman" pitchFamily="18" charset="0"/>
              </a:rPr>
            </a:br>
            <a:r>
              <a:rPr lang="en-US" smtClean="0">
                <a:solidFill>
                  <a:srgbClr val="000099"/>
                </a:solidFill>
                <a:cs typeface="Times New Roman" pitchFamily="18" charset="0"/>
              </a:rPr>
              <a:t>PO Box 20072</a:t>
            </a:r>
            <a:br>
              <a:rPr lang="en-US" smtClean="0">
                <a:solidFill>
                  <a:srgbClr val="000099"/>
                </a:solidFill>
                <a:cs typeface="Times New Roman" pitchFamily="18" charset="0"/>
              </a:rPr>
            </a:br>
            <a:r>
              <a:rPr lang="en-US" smtClean="0">
                <a:solidFill>
                  <a:srgbClr val="000099"/>
                </a:solidFill>
                <a:cs typeface="Times New Roman" pitchFamily="18" charset="0"/>
              </a:rPr>
              <a:t>Sedona, AZ 86341</a:t>
            </a:r>
            <a:br>
              <a:rPr lang="en-US" smtClean="0">
                <a:solidFill>
                  <a:srgbClr val="000099"/>
                </a:solidFill>
                <a:cs typeface="Times New Roman" pitchFamily="18" charset="0"/>
              </a:rPr>
            </a:br>
            <a:r>
              <a:rPr lang="en-US" smtClean="0">
                <a:solidFill>
                  <a:srgbClr val="000099"/>
                </a:solidFill>
                <a:cs typeface="Times New Roman" pitchFamily="18" charset="0"/>
              </a:rPr>
              <a:t/>
            </a:r>
            <a:br>
              <a:rPr lang="en-US" smtClean="0">
                <a:solidFill>
                  <a:srgbClr val="000099"/>
                </a:solidFill>
                <a:cs typeface="Times New Roman" pitchFamily="18" charset="0"/>
              </a:rPr>
            </a:br>
            <a:r>
              <a:rPr lang="en-US" smtClean="0">
                <a:solidFill>
                  <a:srgbClr val="000099"/>
                </a:solidFill>
                <a:cs typeface="Times New Roman" pitchFamily="18" charset="0"/>
                <a:hlinkClick r:id="rId3"/>
              </a:rPr>
              <a:t>ultimatedestinyuniversity@gmail.com</a:t>
            </a:r>
            <a:r>
              <a:rPr lang="en-US" smtClean="0">
                <a:solidFill>
                  <a:srgbClr val="000099"/>
                </a:solidFill>
                <a:cs typeface="Times New Roman" pitchFamily="18" charset="0"/>
              </a:rPr>
              <a:t/>
            </a:r>
            <a:br>
              <a:rPr lang="en-US" smtClean="0">
                <a:solidFill>
                  <a:srgbClr val="000099"/>
                </a:solidFill>
                <a:cs typeface="Times New Roman" pitchFamily="18" charset="0"/>
              </a:rPr>
            </a:br>
            <a:r>
              <a:rPr lang="en-US" smtClean="0">
                <a:solidFill>
                  <a:srgbClr val="000099"/>
                </a:solidFill>
                <a:cs typeface="Times New Roman" pitchFamily="18" charset="0"/>
              </a:rPr>
              <a:t/>
            </a:r>
            <a:br>
              <a:rPr lang="en-US" smtClean="0">
                <a:solidFill>
                  <a:srgbClr val="000099"/>
                </a:solidFill>
                <a:cs typeface="Times New Roman" pitchFamily="18" charset="0"/>
              </a:rPr>
            </a:br>
            <a:r>
              <a:rPr lang="en-US" smtClean="0">
                <a:solidFill>
                  <a:srgbClr val="000099"/>
                </a:solidFill>
                <a:cs typeface="Times New Roman" pitchFamily="18" charset="0"/>
                <a:hlinkClick r:id="rId4"/>
              </a:rPr>
              <a:t>www.UltimateDestinyUniversity.com</a:t>
            </a:r>
            <a:r>
              <a:rPr lang="en-US" smtClean="0">
                <a:solidFill>
                  <a:srgbClr val="000099"/>
                </a:solidFill>
                <a:cs typeface="Times New Roman" pitchFamily="18" charset="0"/>
              </a:rPr>
              <a:t> </a:t>
            </a:r>
          </a:p>
        </p:txBody>
      </p:sp>
      <p:sp>
        <p:nvSpPr>
          <p:cNvPr id="130052"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30053" name="Text Box 2053"/>
          <p:cNvSpPr txBox="1">
            <a:spLocks noChangeArrowheads="1"/>
          </p:cNvSpPr>
          <p:nvPr/>
        </p:nvSpPr>
        <p:spPr bwMode="auto">
          <a:xfrm>
            <a:off x="609600" y="1371600"/>
            <a:ext cx="8229600" cy="3108325"/>
          </a:xfrm>
          <a:prstGeom prst="rect">
            <a:avLst/>
          </a:prstGeom>
          <a:noFill/>
          <a:ln w="9525">
            <a:noFill/>
            <a:miter lim="800000"/>
            <a:headEnd/>
            <a:tailEnd/>
          </a:ln>
        </p:spPr>
        <p:txBody>
          <a:bodyPr>
            <a:spAutoFit/>
          </a:bodyPr>
          <a:lstStyle/>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17411"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7412" name="Text Box 2053"/>
          <p:cNvSpPr txBox="1">
            <a:spLocks noChangeArrowheads="1"/>
          </p:cNvSpPr>
          <p:nvPr/>
        </p:nvSpPr>
        <p:spPr bwMode="auto">
          <a:xfrm>
            <a:off x="609600" y="1371600"/>
            <a:ext cx="8229600" cy="3108325"/>
          </a:xfrm>
          <a:prstGeom prst="rect">
            <a:avLst/>
          </a:prstGeom>
          <a:noFill/>
          <a:ln w="9525">
            <a:noFill/>
            <a:miter lim="800000"/>
            <a:headEnd/>
            <a:tailEnd/>
          </a:ln>
        </p:spPr>
        <p:txBody>
          <a:bodyPr>
            <a:spAutoFit/>
          </a:bodyPr>
          <a:lstStyle/>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p:txBody>
      </p:sp>
      <p:graphicFrame>
        <p:nvGraphicFramePr>
          <p:cNvPr id="6" name="Table 5"/>
          <p:cNvGraphicFramePr>
            <a:graphicFrameLocks noGrp="1"/>
          </p:cNvGraphicFramePr>
          <p:nvPr/>
        </p:nvGraphicFramePr>
        <p:xfrm>
          <a:off x="2514600" y="1524000"/>
          <a:ext cx="4876800" cy="5194316"/>
        </p:xfrm>
        <a:graphic>
          <a:graphicData uri="http://schemas.openxmlformats.org/drawingml/2006/table">
            <a:tbl>
              <a:tblPr/>
              <a:tblGrid>
                <a:gridCol w="795338"/>
                <a:gridCol w="801687"/>
                <a:gridCol w="852488"/>
                <a:gridCol w="573087"/>
                <a:gridCol w="846138"/>
                <a:gridCol w="1008062"/>
              </a:tblGrid>
              <a:tr h="263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000099"/>
                          </a:solidFill>
                          <a:effectLst/>
                          <a:latin typeface="Times New Roman" pitchFamily="18" charset="0"/>
                          <a:cs typeface="Times New Roman" pitchFamily="18" charset="0"/>
                        </a:rPr>
                        <a:t>  God-view</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33363"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000099"/>
                          </a:solidFill>
                          <a:effectLst/>
                          <a:latin typeface="Times New Roman" pitchFamily="18" charset="0"/>
                          <a:cs typeface="Times New Roman" pitchFamily="18" charset="0"/>
                        </a:rPr>
                        <a:t>Life-view </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2563"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000099"/>
                          </a:solidFill>
                          <a:effectLst/>
                          <a:latin typeface="Times New Roman" pitchFamily="18" charset="0"/>
                          <a:cs typeface="Times New Roman" pitchFamily="18" charset="0"/>
                        </a:rPr>
                        <a:t>Level </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66675"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000099"/>
                          </a:solidFill>
                          <a:effectLst/>
                          <a:latin typeface="Times New Roman" pitchFamily="18" charset="0"/>
                          <a:cs typeface="Times New Roman" pitchFamily="18" charset="0"/>
                        </a:rPr>
                        <a:t>Log </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3970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000099"/>
                          </a:solidFill>
                          <a:effectLst/>
                          <a:latin typeface="Times New Roman" pitchFamily="18" charset="0"/>
                          <a:cs typeface="Times New Roman" pitchFamily="18" charset="0"/>
                        </a:rPr>
                        <a:t>Emotion </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620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000099"/>
                          </a:solidFill>
                          <a:effectLst/>
                          <a:latin typeface="Times New Roman" pitchFamily="18" charset="0"/>
                          <a:cs typeface="Times New Roman" pitchFamily="18" charset="0"/>
                        </a:rPr>
                        <a:t>Process </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2888">
                <a:tc>
                  <a:txBody>
                    <a:bodyPr/>
                    <a:lstStyle/>
                    <a:p>
                      <a:pPr marL="73025"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Self</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33363"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Is</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Enlightenment</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700-1000</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Ineffable</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Pure Consciousness</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2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2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All-Being</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Perfect</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Peace</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600</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Bliss</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Illumination</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2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2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One</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Complete</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Joy</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540</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Serenity</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Transfiguration</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2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2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Loving</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Benign</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Love</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500</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Reverence</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Revelation</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2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2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Wise</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Meaningful</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Reason</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400</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Understanding</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Abstraction</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2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2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Merciful</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Harmonious</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Acceptance</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350</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Forgiveness</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Transcendence</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2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2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Inspiring</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Hopeful</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Willingness</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310</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Optimism</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Intention</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2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      ↑</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2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Enabling</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Satisfactory</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Neutrality</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250</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Trust</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Release</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2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01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Permitting</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Feasible</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Courage</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200</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Affirmation</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Empowerment</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2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42875"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0488"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9845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79388"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01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Indifferent</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Demanding</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                  Pride</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175</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Scorn</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Inflation</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2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 ↓</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0488"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01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Vengeful</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Antagonistic</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Anger</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150</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Hate</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Aggression</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2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0488"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6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Denying</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Disappointing</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Desire</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125</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   Craving</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Enslavement</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2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    ↓</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0488"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01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Punitive</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Frightening</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                 Fear</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100</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Anxiety</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Withdrawal</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2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   ↓</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0488"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2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Disdainful</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Tragic</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Grief</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75</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Regret</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Despondency</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2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   ↓</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0488"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2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Condemning</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Hopeless</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  Apathy</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50</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Despair</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Abdication</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2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   ↓</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0488"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2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Vindictive</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Evil</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Guilt</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30</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Blame</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Destruction</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2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   ↓</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0488"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2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Despising</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Miserable</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 Shame</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20</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Humiliation</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rgbClr val="000099"/>
                          </a:solidFill>
                          <a:effectLst/>
                          <a:latin typeface="Times New Roman" pitchFamily="18" charset="0"/>
                          <a:cs typeface="Times New Roman" pitchFamily="18" charset="0"/>
                        </a:rPr>
                        <a:t>Elimination</a:t>
                      </a:r>
                      <a:endParaRPr kumimoji="0" lang="en-US" sz="700" b="0" i="0" u="none" strike="noStrike" cap="none" normalizeH="0" baseline="0" smtClean="0">
                        <a:ln>
                          <a:noFill/>
                        </a:ln>
                        <a:solidFill>
                          <a:srgbClr val="000099"/>
                        </a:solidFill>
                        <a:effectLst/>
                        <a:latin typeface="Times New Roman" pitchFamily="18" charset="0"/>
                        <a:cs typeface="Times New Roman" pitchFamily="18" charset="0"/>
                      </a:endParaRPr>
                    </a:p>
                  </a:txBody>
                  <a:tcPr marL="42236" marR="4223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7660" name="Rectangle 1"/>
          <p:cNvSpPr>
            <a:spLocks noGrp="1" noChangeArrowheads="1"/>
          </p:cNvSpPr>
          <p:nvPr>
            <p:ph type="body" idx="1"/>
          </p:nvPr>
        </p:nvSpPr>
        <p:spPr>
          <a:xfrm>
            <a:off x="533400" y="1600200"/>
            <a:ext cx="184150" cy="661988"/>
          </a:xfrm>
          <a:noFill/>
        </p:spPr>
        <p:txBody>
          <a:bodyPr wrap="none" anchor="ctr">
            <a:spAutoFit/>
          </a:bodyPr>
          <a:lstStyle/>
          <a:p>
            <a:pPr marL="0" indent="0" algn="ctr">
              <a:spcBef>
                <a:spcPct val="0"/>
              </a:spcBef>
              <a:buFontTx/>
              <a:buNone/>
            </a:pPr>
            <a:r>
              <a:rPr lang="en-US" sz="1300" b="1" smtClean="0">
                <a:solidFill>
                  <a:srgbClr val="000000"/>
                </a:solidFill>
                <a:latin typeface="Arial" charset="0"/>
                <a:ea typeface="Times New Roman" pitchFamily="18" charset="0"/>
                <a:cs typeface="Arial" charset="0"/>
              </a:rPr>
              <a:t/>
            </a:r>
            <a:br>
              <a:rPr lang="en-US" sz="1300" b="1" smtClean="0">
                <a:solidFill>
                  <a:srgbClr val="000000"/>
                </a:solidFill>
                <a:latin typeface="Arial" charset="0"/>
                <a:ea typeface="Times New Roman" pitchFamily="18" charset="0"/>
                <a:cs typeface="Arial" charset="0"/>
              </a:rPr>
            </a:br>
            <a:endParaRPr lang="en-US" sz="2400" smtClean="0">
              <a:ea typeface="Times New Roman" pitchFamily="18" charset="0"/>
              <a:cs typeface="Arial" charset="0"/>
            </a:endParaRPr>
          </a:p>
        </p:txBody>
      </p:sp>
      <p:sp>
        <p:nvSpPr>
          <p:cNvPr id="8" name="TextBox 7"/>
          <p:cNvSpPr txBox="1"/>
          <p:nvPr/>
        </p:nvSpPr>
        <p:spPr>
          <a:xfrm>
            <a:off x="1447800" y="228600"/>
            <a:ext cx="7543800" cy="1016000"/>
          </a:xfrm>
          <a:prstGeom prst="rect">
            <a:avLst/>
          </a:prstGeom>
          <a:noFill/>
        </p:spPr>
        <p:txBody>
          <a:bodyPr>
            <a:spAutoFit/>
          </a:bodyPr>
          <a:lstStyle/>
          <a:p>
            <a:pPr algn="ctr" eaLnBrk="0" hangingPunct="0">
              <a:defRPr/>
            </a:pPr>
            <a:r>
              <a:rPr lang="en-US" sz="3000" b="1" dirty="0">
                <a:solidFill>
                  <a:srgbClr val="000080"/>
                </a:solidFill>
                <a:latin typeface="+mj-lt"/>
                <a:ea typeface="Times New Roman" pitchFamily="18" charset="0"/>
              </a:rPr>
              <a:t>Where Are You on the Map of Consciousness from </a:t>
            </a:r>
            <a:r>
              <a:rPr lang="en-US" sz="3000" b="1" i="1" dirty="0">
                <a:solidFill>
                  <a:srgbClr val="000080"/>
                </a:solidFill>
                <a:latin typeface="+mj-lt"/>
                <a:ea typeface="Times New Roman" pitchFamily="18" charset="0"/>
              </a:rPr>
              <a:t>Power Versus Force</a:t>
            </a:r>
            <a:r>
              <a:rPr lang="en-US" sz="3000" b="1" dirty="0">
                <a:solidFill>
                  <a:srgbClr val="000080"/>
                </a:solidFill>
                <a:latin typeface="+mj-lt"/>
                <a:ea typeface="Times New Roman" pitchFamily="18" charset="0"/>
              </a:rPr>
              <a:t> by David Hawkins?</a:t>
            </a:r>
            <a:endParaRPr lang="en-US" sz="3000" dirty="0">
              <a:latin typeface="+mj-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1200" dirty="0" smtClean="0">
                <a:solidFill>
                  <a:srgbClr val="000099"/>
                </a:solidFill>
                <a:effectLst/>
                <a:cs typeface="Times New Roman" pitchFamily="18" charset="0"/>
                <a:sym typeface="Symbol" pitchFamily="18" charset="2"/>
              </a:rPr>
              <a:t/>
            </a:r>
            <a:br>
              <a:rPr lang="en-US" sz="1200" dirty="0" smtClean="0">
                <a:solidFill>
                  <a:srgbClr val="000099"/>
                </a:solidFill>
                <a:effectLst/>
                <a:cs typeface="Times New Roman" pitchFamily="18" charset="0"/>
                <a:sym typeface="Symbol" pitchFamily="18" charset="2"/>
              </a:rPr>
            </a:br>
            <a:endParaRPr lang="en-US" sz="2400" b="1" dirty="0" smtClean="0">
              <a:solidFill>
                <a:srgbClr val="000099"/>
              </a:solidFill>
              <a:effectLst/>
            </a:endParaRPr>
          </a:p>
        </p:txBody>
      </p:sp>
      <p:sp>
        <p:nvSpPr>
          <p:cNvPr id="18435"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8436" name="Text Box 2053"/>
          <p:cNvSpPr txBox="1">
            <a:spLocks noChangeArrowheads="1"/>
          </p:cNvSpPr>
          <p:nvPr/>
        </p:nvSpPr>
        <p:spPr bwMode="auto">
          <a:xfrm>
            <a:off x="609600" y="1371600"/>
            <a:ext cx="8229600" cy="3108325"/>
          </a:xfrm>
          <a:prstGeom prst="rect">
            <a:avLst/>
          </a:prstGeom>
          <a:noFill/>
          <a:ln w="9525">
            <a:noFill/>
            <a:miter lim="800000"/>
            <a:headEnd/>
            <a:tailEnd/>
          </a:ln>
        </p:spPr>
        <p:txBody>
          <a:bodyPr>
            <a:spAutoFit/>
          </a:bodyPr>
          <a:lstStyle/>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p:txBody>
      </p:sp>
      <p:sp>
        <p:nvSpPr>
          <p:cNvPr id="18437" name="Rectangle 1"/>
          <p:cNvSpPr>
            <a:spLocks noGrp="1" noChangeArrowheads="1"/>
          </p:cNvSpPr>
          <p:nvPr>
            <p:ph type="body" idx="1"/>
          </p:nvPr>
        </p:nvSpPr>
        <p:spPr>
          <a:xfrm>
            <a:off x="533400" y="1600200"/>
            <a:ext cx="184150" cy="661988"/>
          </a:xfrm>
          <a:noFill/>
        </p:spPr>
        <p:txBody>
          <a:bodyPr wrap="none" anchor="ctr">
            <a:spAutoFit/>
          </a:bodyPr>
          <a:lstStyle/>
          <a:p>
            <a:pPr marL="0" indent="0" algn="ctr">
              <a:spcBef>
                <a:spcPct val="0"/>
              </a:spcBef>
              <a:buFontTx/>
              <a:buNone/>
            </a:pPr>
            <a:r>
              <a:rPr lang="en-US" sz="1300" b="1" smtClean="0">
                <a:solidFill>
                  <a:srgbClr val="000000"/>
                </a:solidFill>
                <a:latin typeface="Arial" charset="0"/>
                <a:ea typeface="Times New Roman" pitchFamily="18" charset="0"/>
                <a:cs typeface="Arial" charset="0"/>
              </a:rPr>
              <a:t/>
            </a:r>
            <a:br>
              <a:rPr lang="en-US" sz="1300" b="1" smtClean="0">
                <a:solidFill>
                  <a:srgbClr val="000000"/>
                </a:solidFill>
                <a:latin typeface="Arial" charset="0"/>
                <a:ea typeface="Times New Roman" pitchFamily="18" charset="0"/>
                <a:cs typeface="Arial" charset="0"/>
              </a:rPr>
            </a:br>
            <a:endParaRPr lang="en-US" sz="2400" smtClean="0">
              <a:ea typeface="Times New Roman" pitchFamily="18" charset="0"/>
              <a:cs typeface="Arial" charset="0"/>
            </a:endParaRPr>
          </a:p>
        </p:txBody>
      </p:sp>
      <p:sp>
        <p:nvSpPr>
          <p:cNvPr id="8" name="TextBox 7"/>
          <p:cNvSpPr txBox="1"/>
          <p:nvPr/>
        </p:nvSpPr>
        <p:spPr>
          <a:xfrm>
            <a:off x="1524000" y="228600"/>
            <a:ext cx="7315200" cy="1384300"/>
          </a:xfrm>
          <a:prstGeom prst="rect">
            <a:avLst/>
          </a:prstGeom>
          <a:noFill/>
        </p:spPr>
        <p:txBody>
          <a:bodyPr>
            <a:spAutoFit/>
          </a:bodyPr>
          <a:lstStyle/>
          <a:p>
            <a:pPr algn="ctr" eaLnBrk="0" hangingPunct="0">
              <a:defRPr/>
            </a:pPr>
            <a:r>
              <a:rPr lang="en-US" sz="2800" b="1" dirty="0">
                <a:solidFill>
                  <a:srgbClr val="000080"/>
                </a:solidFill>
                <a:latin typeface="+mj-lt"/>
                <a:ea typeface="Times New Roman" pitchFamily="18" charset="0"/>
              </a:rPr>
              <a:t>Where Are You on the Scale of Emotions from Ask and It Is Given: Learning to Manifest </a:t>
            </a:r>
            <a:br>
              <a:rPr lang="en-US" sz="2800" b="1" dirty="0">
                <a:solidFill>
                  <a:srgbClr val="000080"/>
                </a:solidFill>
                <a:latin typeface="+mj-lt"/>
                <a:ea typeface="Times New Roman" pitchFamily="18" charset="0"/>
              </a:rPr>
            </a:br>
            <a:r>
              <a:rPr lang="en-US" sz="2800" b="1" dirty="0">
                <a:solidFill>
                  <a:srgbClr val="000080"/>
                </a:solidFill>
                <a:latin typeface="+mj-lt"/>
                <a:ea typeface="Times New Roman" pitchFamily="18" charset="0"/>
              </a:rPr>
              <a:t>Your Desires by Ester and Jerry Hicks</a:t>
            </a:r>
          </a:p>
        </p:txBody>
      </p:sp>
      <p:sp>
        <p:nvSpPr>
          <p:cNvPr id="372737" name="Rectangle 1"/>
          <p:cNvSpPr>
            <a:spLocks noChangeArrowheads="1"/>
          </p:cNvSpPr>
          <p:nvPr/>
        </p:nvSpPr>
        <p:spPr bwMode="auto">
          <a:xfrm>
            <a:off x="1447800" y="1295400"/>
            <a:ext cx="6858000" cy="5940425"/>
          </a:xfrm>
          <a:prstGeom prst="rect">
            <a:avLst/>
          </a:prstGeom>
          <a:noFill/>
          <a:ln w="12700" cap="sq" cmpd="sng">
            <a:noFill/>
            <a:prstDash val="solid"/>
            <a:miter lim="800000"/>
            <a:headEnd type="none" w="sm" len="sm"/>
            <a:tailEnd type="none" w="sm" len="sm"/>
          </a:ln>
          <a:effectLst/>
        </p:spPr>
        <p:txBody>
          <a:bodyPr anchor="ctr">
            <a:spAutoFit/>
          </a:bodyPr>
          <a:lstStyle/>
          <a:p>
            <a:pPr eaLnBrk="0" hangingPunct="0">
              <a:defRPr/>
            </a:pPr>
            <a:endParaRPr lang="en-US" sz="1400" b="1" dirty="0">
              <a:solidFill>
                <a:srgbClr val="000000"/>
              </a:solidFill>
              <a:latin typeface="Arial" pitchFamily="34" charset="0"/>
              <a:ea typeface="Times New Roman" pitchFamily="18" charset="0"/>
              <a:cs typeface="Arial" pitchFamily="34" charset="0"/>
            </a:endParaRPr>
          </a:p>
          <a:p>
            <a:pPr eaLnBrk="0" hangingPunct="0">
              <a:defRPr/>
            </a:pPr>
            <a:r>
              <a:rPr lang="en-US" sz="2000" b="1" dirty="0">
                <a:solidFill>
                  <a:srgbClr val="000099"/>
                </a:solidFill>
                <a:latin typeface="+mj-lt"/>
                <a:ea typeface="Times New Roman" pitchFamily="18" charset="0"/>
                <a:cs typeface="Arial" pitchFamily="34" charset="0"/>
              </a:rPr>
              <a:t>A scale of your emotions would look something like this: </a:t>
            </a:r>
            <a:br>
              <a:rPr lang="en-US" sz="2000" b="1" dirty="0">
                <a:solidFill>
                  <a:srgbClr val="000099"/>
                </a:solidFill>
                <a:latin typeface="+mj-lt"/>
                <a:ea typeface="Times New Roman" pitchFamily="18" charset="0"/>
                <a:cs typeface="Arial" pitchFamily="34" charset="0"/>
              </a:rPr>
            </a:br>
            <a:r>
              <a:rPr lang="en-US" sz="1400" b="1" dirty="0">
                <a:solidFill>
                  <a:srgbClr val="000099"/>
                </a:solidFill>
                <a:latin typeface="+mj-lt"/>
                <a:ea typeface="Times New Roman" pitchFamily="18" charset="0"/>
                <a:cs typeface="Arial" pitchFamily="34" charset="0"/>
              </a:rPr>
              <a:t/>
            </a:r>
            <a:br>
              <a:rPr lang="en-US" sz="1400" b="1" dirty="0">
                <a:solidFill>
                  <a:srgbClr val="000099"/>
                </a:solidFill>
                <a:latin typeface="+mj-lt"/>
                <a:ea typeface="Times New Roman" pitchFamily="18" charset="0"/>
                <a:cs typeface="Arial" pitchFamily="34" charset="0"/>
              </a:rPr>
            </a:br>
            <a:r>
              <a:rPr lang="en-US" sz="1400" b="1" dirty="0">
                <a:solidFill>
                  <a:srgbClr val="000099"/>
                </a:solidFill>
                <a:latin typeface="+mj-lt"/>
                <a:ea typeface="Times New Roman" pitchFamily="18" charset="0"/>
                <a:cs typeface="Arial" pitchFamily="34" charset="0"/>
              </a:rPr>
              <a:t>Joy/Knowledge/Empowerment/Freedom/Love/Appreciation </a:t>
            </a:r>
            <a:endParaRPr lang="en-US" sz="1400" dirty="0">
              <a:solidFill>
                <a:srgbClr val="000099"/>
              </a:solidFill>
              <a:latin typeface="+mj-lt"/>
            </a:endParaRPr>
          </a:p>
          <a:p>
            <a:pPr eaLnBrk="0" hangingPunct="0">
              <a:defRPr/>
            </a:pPr>
            <a:r>
              <a:rPr lang="en-US" sz="1400" b="1" dirty="0">
                <a:solidFill>
                  <a:srgbClr val="000099"/>
                </a:solidFill>
                <a:latin typeface="+mj-lt"/>
                <a:ea typeface="Times New Roman" pitchFamily="18" charset="0"/>
                <a:cs typeface="Arial" pitchFamily="34" charset="0"/>
              </a:rPr>
              <a:t>Passion </a:t>
            </a:r>
            <a:endParaRPr lang="en-US" sz="1400" dirty="0">
              <a:solidFill>
                <a:srgbClr val="000099"/>
              </a:solidFill>
              <a:latin typeface="+mj-lt"/>
            </a:endParaRPr>
          </a:p>
          <a:p>
            <a:pPr eaLnBrk="0" hangingPunct="0">
              <a:defRPr/>
            </a:pPr>
            <a:r>
              <a:rPr lang="en-US" sz="1400" b="1" dirty="0">
                <a:solidFill>
                  <a:srgbClr val="000099"/>
                </a:solidFill>
                <a:latin typeface="+mj-lt"/>
                <a:ea typeface="Times New Roman" pitchFamily="18" charset="0"/>
                <a:cs typeface="Arial" pitchFamily="34" charset="0"/>
              </a:rPr>
              <a:t>Enthusiasm/Eagerness/Happiness </a:t>
            </a:r>
            <a:endParaRPr lang="en-US" sz="1400" dirty="0">
              <a:solidFill>
                <a:srgbClr val="000099"/>
              </a:solidFill>
              <a:latin typeface="+mj-lt"/>
            </a:endParaRPr>
          </a:p>
          <a:p>
            <a:pPr eaLnBrk="0" hangingPunct="0">
              <a:defRPr/>
            </a:pPr>
            <a:r>
              <a:rPr lang="en-US" sz="1400" b="1" dirty="0">
                <a:solidFill>
                  <a:srgbClr val="000099"/>
                </a:solidFill>
                <a:latin typeface="+mj-lt"/>
                <a:ea typeface="Times New Roman" pitchFamily="18" charset="0"/>
                <a:cs typeface="Arial" pitchFamily="34" charset="0"/>
              </a:rPr>
              <a:t>Positive Expectation/Belief </a:t>
            </a:r>
            <a:endParaRPr lang="en-US" sz="1400" dirty="0">
              <a:solidFill>
                <a:srgbClr val="000099"/>
              </a:solidFill>
              <a:latin typeface="+mj-lt"/>
            </a:endParaRPr>
          </a:p>
          <a:p>
            <a:pPr eaLnBrk="0" hangingPunct="0">
              <a:defRPr/>
            </a:pPr>
            <a:r>
              <a:rPr lang="en-US" sz="1400" b="1" dirty="0">
                <a:solidFill>
                  <a:srgbClr val="000099"/>
                </a:solidFill>
                <a:latin typeface="+mj-lt"/>
                <a:ea typeface="Times New Roman" pitchFamily="18" charset="0"/>
                <a:cs typeface="Arial" pitchFamily="34" charset="0"/>
              </a:rPr>
              <a:t>Optimism </a:t>
            </a:r>
            <a:endParaRPr lang="en-US" sz="1400" dirty="0">
              <a:solidFill>
                <a:srgbClr val="000099"/>
              </a:solidFill>
              <a:latin typeface="+mj-lt"/>
            </a:endParaRPr>
          </a:p>
          <a:p>
            <a:pPr eaLnBrk="0" hangingPunct="0">
              <a:defRPr/>
            </a:pPr>
            <a:r>
              <a:rPr lang="en-US" sz="1400" b="1" dirty="0">
                <a:solidFill>
                  <a:srgbClr val="000099"/>
                </a:solidFill>
                <a:latin typeface="+mj-lt"/>
                <a:ea typeface="Times New Roman" pitchFamily="18" charset="0"/>
                <a:cs typeface="Arial" pitchFamily="34" charset="0"/>
              </a:rPr>
              <a:t>Hopefulness </a:t>
            </a:r>
            <a:endParaRPr lang="en-US" sz="1400" dirty="0">
              <a:solidFill>
                <a:srgbClr val="000099"/>
              </a:solidFill>
              <a:latin typeface="+mj-lt"/>
            </a:endParaRPr>
          </a:p>
          <a:p>
            <a:pPr eaLnBrk="0" hangingPunct="0">
              <a:defRPr/>
            </a:pPr>
            <a:r>
              <a:rPr lang="en-US" sz="1400" b="1" dirty="0">
                <a:solidFill>
                  <a:srgbClr val="000099"/>
                </a:solidFill>
                <a:latin typeface="+mj-lt"/>
                <a:ea typeface="Times New Roman" pitchFamily="18" charset="0"/>
                <a:cs typeface="Arial" pitchFamily="34" charset="0"/>
              </a:rPr>
              <a:t>Contentment </a:t>
            </a:r>
            <a:endParaRPr lang="en-US" sz="1400" dirty="0">
              <a:solidFill>
                <a:srgbClr val="000099"/>
              </a:solidFill>
              <a:latin typeface="+mj-lt"/>
            </a:endParaRPr>
          </a:p>
          <a:p>
            <a:pPr eaLnBrk="0" hangingPunct="0">
              <a:defRPr/>
            </a:pPr>
            <a:r>
              <a:rPr lang="en-US" sz="1400" b="1" dirty="0">
                <a:solidFill>
                  <a:srgbClr val="000099"/>
                </a:solidFill>
                <a:latin typeface="+mj-lt"/>
                <a:ea typeface="Times New Roman" pitchFamily="18" charset="0"/>
                <a:cs typeface="Arial" pitchFamily="34" charset="0"/>
              </a:rPr>
              <a:t>Boredom </a:t>
            </a:r>
            <a:endParaRPr lang="en-US" sz="1400" dirty="0">
              <a:solidFill>
                <a:srgbClr val="000099"/>
              </a:solidFill>
              <a:latin typeface="+mj-lt"/>
            </a:endParaRPr>
          </a:p>
          <a:p>
            <a:pPr eaLnBrk="0" hangingPunct="0">
              <a:defRPr/>
            </a:pPr>
            <a:r>
              <a:rPr lang="en-US" sz="1400" b="1" dirty="0">
                <a:solidFill>
                  <a:srgbClr val="000099"/>
                </a:solidFill>
                <a:latin typeface="+mj-lt"/>
                <a:ea typeface="Times New Roman" pitchFamily="18" charset="0"/>
                <a:cs typeface="Arial" pitchFamily="34" charset="0"/>
              </a:rPr>
              <a:t>Pessimism </a:t>
            </a:r>
            <a:endParaRPr lang="en-US" sz="1400" dirty="0">
              <a:solidFill>
                <a:srgbClr val="000099"/>
              </a:solidFill>
              <a:latin typeface="+mj-lt"/>
            </a:endParaRPr>
          </a:p>
          <a:p>
            <a:pPr eaLnBrk="0" hangingPunct="0">
              <a:defRPr/>
            </a:pPr>
            <a:r>
              <a:rPr lang="en-US" sz="1400" b="1" dirty="0">
                <a:solidFill>
                  <a:srgbClr val="000099"/>
                </a:solidFill>
                <a:latin typeface="+mj-lt"/>
                <a:ea typeface="Times New Roman" pitchFamily="18" charset="0"/>
                <a:cs typeface="Arial" pitchFamily="34" charset="0"/>
              </a:rPr>
              <a:t>Frustration/Irritation/Impatience </a:t>
            </a:r>
            <a:endParaRPr lang="en-US" sz="1400" dirty="0">
              <a:solidFill>
                <a:srgbClr val="000099"/>
              </a:solidFill>
              <a:latin typeface="+mj-lt"/>
            </a:endParaRPr>
          </a:p>
          <a:p>
            <a:pPr eaLnBrk="0" hangingPunct="0">
              <a:defRPr/>
            </a:pPr>
            <a:r>
              <a:rPr lang="en-US" sz="1400" b="1" dirty="0" err="1">
                <a:solidFill>
                  <a:srgbClr val="000099"/>
                </a:solidFill>
                <a:latin typeface="+mj-lt"/>
                <a:ea typeface="Times New Roman" pitchFamily="18" charset="0"/>
                <a:cs typeface="Arial" pitchFamily="34" charset="0"/>
              </a:rPr>
              <a:t>Overwhelment</a:t>
            </a:r>
            <a:r>
              <a:rPr lang="en-US" sz="1400" b="1" dirty="0">
                <a:solidFill>
                  <a:srgbClr val="000099"/>
                </a:solidFill>
                <a:latin typeface="+mj-lt"/>
                <a:ea typeface="Times New Roman" pitchFamily="18" charset="0"/>
                <a:cs typeface="Arial" pitchFamily="34" charset="0"/>
              </a:rPr>
              <a:t> </a:t>
            </a:r>
            <a:endParaRPr lang="en-US" sz="1400" dirty="0">
              <a:solidFill>
                <a:srgbClr val="000099"/>
              </a:solidFill>
              <a:latin typeface="+mj-lt"/>
            </a:endParaRPr>
          </a:p>
          <a:p>
            <a:pPr eaLnBrk="0" hangingPunct="0">
              <a:defRPr/>
            </a:pPr>
            <a:r>
              <a:rPr lang="en-US" sz="1400" b="1" dirty="0">
                <a:solidFill>
                  <a:srgbClr val="000099"/>
                </a:solidFill>
                <a:latin typeface="+mj-lt"/>
                <a:ea typeface="Times New Roman" pitchFamily="18" charset="0"/>
                <a:cs typeface="Arial" pitchFamily="34" charset="0"/>
              </a:rPr>
              <a:t>Disappointment </a:t>
            </a:r>
            <a:endParaRPr lang="en-US" sz="1400" dirty="0">
              <a:solidFill>
                <a:srgbClr val="000099"/>
              </a:solidFill>
              <a:latin typeface="+mj-lt"/>
            </a:endParaRPr>
          </a:p>
          <a:p>
            <a:pPr eaLnBrk="0" hangingPunct="0">
              <a:defRPr/>
            </a:pPr>
            <a:r>
              <a:rPr lang="en-US" sz="1400" b="1" dirty="0">
                <a:solidFill>
                  <a:srgbClr val="000099"/>
                </a:solidFill>
                <a:latin typeface="+mj-lt"/>
                <a:ea typeface="Times New Roman" pitchFamily="18" charset="0"/>
                <a:cs typeface="Arial" pitchFamily="34" charset="0"/>
              </a:rPr>
              <a:t>Doubt </a:t>
            </a:r>
            <a:endParaRPr lang="en-US" sz="1400" dirty="0">
              <a:solidFill>
                <a:srgbClr val="000099"/>
              </a:solidFill>
              <a:latin typeface="+mj-lt"/>
            </a:endParaRPr>
          </a:p>
          <a:p>
            <a:pPr eaLnBrk="0" hangingPunct="0">
              <a:defRPr/>
            </a:pPr>
            <a:r>
              <a:rPr lang="en-US" sz="1400" b="1" dirty="0">
                <a:solidFill>
                  <a:srgbClr val="000099"/>
                </a:solidFill>
                <a:latin typeface="+mj-lt"/>
                <a:ea typeface="Times New Roman" pitchFamily="18" charset="0"/>
                <a:cs typeface="Arial" pitchFamily="34" charset="0"/>
              </a:rPr>
              <a:t>Worry </a:t>
            </a:r>
            <a:endParaRPr lang="en-US" sz="1400" dirty="0">
              <a:solidFill>
                <a:srgbClr val="000099"/>
              </a:solidFill>
              <a:latin typeface="+mj-lt"/>
            </a:endParaRPr>
          </a:p>
          <a:p>
            <a:pPr eaLnBrk="0" hangingPunct="0">
              <a:defRPr/>
            </a:pPr>
            <a:r>
              <a:rPr lang="en-US" sz="1400" b="1" dirty="0">
                <a:solidFill>
                  <a:srgbClr val="000099"/>
                </a:solidFill>
                <a:latin typeface="+mj-lt"/>
                <a:ea typeface="Times New Roman" pitchFamily="18" charset="0"/>
                <a:cs typeface="Arial" pitchFamily="34" charset="0"/>
              </a:rPr>
              <a:t>Blame </a:t>
            </a:r>
            <a:endParaRPr lang="en-US" sz="1400" dirty="0">
              <a:solidFill>
                <a:srgbClr val="000099"/>
              </a:solidFill>
              <a:latin typeface="+mj-lt"/>
            </a:endParaRPr>
          </a:p>
          <a:p>
            <a:pPr eaLnBrk="0" hangingPunct="0">
              <a:defRPr/>
            </a:pPr>
            <a:r>
              <a:rPr lang="en-US" sz="1400" b="1" dirty="0">
                <a:solidFill>
                  <a:srgbClr val="000099"/>
                </a:solidFill>
                <a:latin typeface="+mj-lt"/>
                <a:ea typeface="Times New Roman" pitchFamily="18" charset="0"/>
                <a:cs typeface="Arial" pitchFamily="34" charset="0"/>
              </a:rPr>
              <a:t>Discouragement </a:t>
            </a:r>
            <a:endParaRPr lang="en-US" sz="1400" dirty="0">
              <a:solidFill>
                <a:srgbClr val="000099"/>
              </a:solidFill>
              <a:latin typeface="+mj-lt"/>
            </a:endParaRPr>
          </a:p>
          <a:p>
            <a:pPr eaLnBrk="0" hangingPunct="0">
              <a:defRPr/>
            </a:pPr>
            <a:r>
              <a:rPr lang="en-US" sz="1400" b="1" dirty="0">
                <a:solidFill>
                  <a:srgbClr val="000099"/>
                </a:solidFill>
                <a:latin typeface="+mj-lt"/>
                <a:ea typeface="Times New Roman" pitchFamily="18" charset="0"/>
                <a:cs typeface="Arial" pitchFamily="34" charset="0"/>
              </a:rPr>
              <a:t>Anger </a:t>
            </a:r>
            <a:endParaRPr lang="en-US" sz="1400" dirty="0">
              <a:solidFill>
                <a:srgbClr val="000099"/>
              </a:solidFill>
              <a:latin typeface="+mj-lt"/>
            </a:endParaRPr>
          </a:p>
          <a:p>
            <a:pPr eaLnBrk="0" hangingPunct="0">
              <a:defRPr/>
            </a:pPr>
            <a:r>
              <a:rPr lang="en-US" sz="1400" b="1" dirty="0">
                <a:solidFill>
                  <a:srgbClr val="000099"/>
                </a:solidFill>
                <a:latin typeface="+mj-lt"/>
                <a:ea typeface="Times New Roman" pitchFamily="18" charset="0"/>
                <a:cs typeface="Arial" pitchFamily="34" charset="0"/>
              </a:rPr>
              <a:t>Revenge </a:t>
            </a:r>
            <a:endParaRPr lang="en-US" sz="1400" dirty="0">
              <a:solidFill>
                <a:srgbClr val="000099"/>
              </a:solidFill>
              <a:latin typeface="+mj-lt"/>
            </a:endParaRPr>
          </a:p>
          <a:p>
            <a:pPr eaLnBrk="0" hangingPunct="0">
              <a:defRPr/>
            </a:pPr>
            <a:r>
              <a:rPr lang="en-US" sz="1400" b="1" dirty="0">
                <a:solidFill>
                  <a:srgbClr val="000099"/>
                </a:solidFill>
                <a:latin typeface="+mj-lt"/>
                <a:ea typeface="Times New Roman" pitchFamily="18" charset="0"/>
                <a:cs typeface="Arial" pitchFamily="34" charset="0"/>
              </a:rPr>
              <a:t>Hatred/Rage </a:t>
            </a:r>
            <a:endParaRPr lang="en-US" sz="1400" dirty="0">
              <a:solidFill>
                <a:srgbClr val="000099"/>
              </a:solidFill>
              <a:latin typeface="+mj-lt"/>
            </a:endParaRPr>
          </a:p>
          <a:p>
            <a:pPr eaLnBrk="0" hangingPunct="0">
              <a:defRPr/>
            </a:pPr>
            <a:r>
              <a:rPr lang="en-US" sz="1400" b="1" dirty="0">
                <a:solidFill>
                  <a:srgbClr val="000099"/>
                </a:solidFill>
                <a:latin typeface="+mj-lt"/>
                <a:ea typeface="Times New Roman" pitchFamily="18" charset="0"/>
                <a:cs typeface="Arial" pitchFamily="34" charset="0"/>
              </a:rPr>
              <a:t>Jealousy </a:t>
            </a:r>
            <a:endParaRPr lang="en-US" sz="1400" dirty="0">
              <a:solidFill>
                <a:srgbClr val="000099"/>
              </a:solidFill>
              <a:latin typeface="+mj-lt"/>
            </a:endParaRPr>
          </a:p>
          <a:p>
            <a:pPr eaLnBrk="0" hangingPunct="0">
              <a:defRPr/>
            </a:pPr>
            <a:r>
              <a:rPr lang="en-US" sz="1400" b="1" dirty="0">
                <a:solidFill>
                  <a:srgbClr val="000099"/>
                </a:solidFill>
                <a:latin typeface="+mj-lt"/>
                <a:ea typeface="Times New Roman" pitchFamily="18" charset="0"/>
                <a:cs typeface="Arial" pitchFamily="34" charset="0"/>
              </a:rPr>
              <a:t>Insecurity/Guilt/Unworthiness </a:t>
            </a:r>
            <a:endParaRPr lang="en-US" sz="1400" dirty="0">
              <a:solidFill>
                <a:srgbClr val="000099"/>
              </a:solidFill>
              <a:latin typeface="+mj-lt"/>
            </a:endParaRPr>
          </a:p>
          <a:p>
            <a:pPr eaLnBrk="0" hangingPunct="0">
              <a:defRPr/>
            </a:pPr>
            <a:r>
              <a:rPr lang="en-US" sz="1400" b="1" dirty="0">
                <a:solidFill>
                  <a:srgbClr val="000099"/>
                </a:solidFill>
                <a:latin typeface="+mj-lt"/>
                <a:ea typeface="Times New Roman" pitchFamily="18" charset="0"/>
                <a:cs typeface="Arial" pitchFamily="34" charset="0"/>
              </a:rPr>
              <a:t>Fear /Grief/Depression/Despair/Powerlessness </a:t>
            </a:r>
            <a:endParaRPr lang="en-US" sz="1400" dirty="0">
              <a:solidFill>
                <a:srgbClr val="000099"/>
              </a:solidFill>
              <a:latin typeface="+mj-lt"/>
            </a:endParaRPr>
          </a:p>
          <a:p>
            <a:pPr eaLnBrk="0" hangingPunct="0">
              <a:defRPr/>
            </a:pP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1200" dirty="0" smtClean="0">
                <a:solidFill>
                  <a:srgbClr val="000099"/>
                </a:solidFill>
                <a:effectLst/>
                <a:cs typeface="Times New Roman" pitchFamily="18" charset="0"/>
                <a:sym typeface="Symbol" pitchFamily="18" charset="2"/>
              </a:rPr>
              <a:t/>
            </a:r>
            <a:br>
              <a:rPr lang="en-US" sz="1200" dirty="0" smtClean="0">
                <a:solidFill>
                  <a:srgbClr val="000099"/>
                </a:solidFill>
                <a:effectLst/>
                <a:cs typeface="Times New Roman" pitchFamily="18" charset="0"/>
                <a:sym typeface="Symbol" pitchFamily="18" charset="2"/>
              </a:rPr>
            </a:br>
            <a:endParaRPr lang="en-US" sz="2400" b="1" dirty="0" smtClean="0">
              <a:solidFill>
                <a:srgbClr val="000099"/>
              </a:solidFill>
              <a:effectLst/>
            </a:endParaRPr>
          </a:p>
        </p:txBody>
      </p:sp>
      <p:sp>
        <p:nvSpPr>
          <p:cNvPr id="19459" name="Rectangle 2051"/>
          <p:cNvSpPr>
            <a:spLocks noGrp="1" noChangeArrowheads="1"/>
          </p:cNvSpPr>
          <p:nvPr>
            <p:ph type="body" idx="1"/>
          </p:nvPr>
        </p:nvSpPr>
        <p:spPr>
          <a:xfrm>
            <a:off x="762000" y="2057400"/>
            <a:ext cx="7772400" cy="4419600"/>
          </a:xfrm>
        </p:spPr>
        <p:txBody>
          <a:bodyPr/>
          <a:lstStyle/>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endParaRPr lang="en-US" sz="2400" b="1" i="1" smtClean="0">
              <a:solidFill>
                <a:srgbClr val="000099"/>
              </a:solidFill>
              <a:cs typeface="Times New Roman" pitchFamily="18" charset="0"/>
            </a:endParaRPr>
          </a:p>
        </p:txBody>
      </p:sp>
      <p:sp>
        <p:nvSpPr>
          <p:cNvPr id="19460"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9461" name="Text Box 2053"/>
          <p:cNvSpPr txBox="1">
            <a:spLocks noChangeArrowheads="1"/>
          </p:cNvSpPr>
          <p:nvPr/>
        </p:nvSpPr>
        <p:spPr bwMode="auto">
          <a:xfrm>
            <a:off x="533400" y="2133600"/>
            <a:ext cx="8229600" cy="708025"/>
          </a:xfrm>
          <a:prstGeom prst="rect">
            <a:avLst/>
          </a:prstGeom>
          <a:noFill/>
          <a:ln w="9525">
            <a:noFill/>
            <a:miter lim="800000"/>
            <a:headEnd/>
            <a:tailEnd/>
          </a:ln>
        </p:spPr>
        <p:txBody>
          <a:bodyPr>
            <a:spAutoFit/>
          </a:bodyPr>
          <a:lstStyle/>
          <a:p>
            <a:pPr algn="ctr"/>
            <a:r>
              <a:rPr lang="en-US" sz="4000" b="1">
                <a:solidFill>
                  <a:srgbClr val="000066"/>
                </a:solidFill>
                <a:cs typeface="Times New Roman" pitchFamily="18" charset="0"/>
              </a:rPr>
              <a:t> </a:t>
            </a:r>
            <a:endParaRPr lang="en-US" sz="2800" b="1">
              <a:solidFill>
                <a:srgbClr val="000099"/>
              </a:solidFill>
              <a:cs typeface="Times New Roman" pitchFamily="18" charset="0"/>
              <a:sym typeface="Symbol" pitchFamily="18" charset="2"/>
            </a:endParaRPr>
          </a:p>
        </p:txBody>
      </p:sp>
      <p:sp>
        <p:nvSpPr>
          <p:cNvPr id="165889" name="Rectangle 1"/>
          <p:cNvSpPr>
            <a:spLocks noChangeArrowheads="1"/>
          </p:cNvSpPr>
          <p:nvPr/>
        </p:nvSpPr>
        <p:spPr bwMode="auto">
          <a:xfrm>
            <a:off x="609600" y="2209800"/>
            <a:ext cx="7924800" cy="4464050"/>
          </a:xfrm>
          <a:prstGeom prst="rect">
            <a:avLst/>
          </a:prstGeom>
          <a:noFill/>
          <a:ln w="12700" cap="sq" cmpd="sng">
            <a:noFill/>
            <a:prstDash val="solid"/>
            <a:miter lim="800000"/>
            <a:headEnd type="none" w="sm" len="sm"/>
            <a:tailEnd type="none" w="sm" len="sm"/>
          </a:ln>
          <a:effectLst/>
        </p:spPr>
        <p:txBody>
          <a:bodyPr anchor="ctr">
            <a:spAutoFit/>
          </a:bodyPr>
          <a:lstStyle/>
          <a:p>
            <a:pPr algn="ctr" eaLnBrk="0" hangingPunct="0">
              <a:defRPr/>
            </a:pPr>
            <a:r>
              <a:rPr lang="en-US" b="1" dirty="0">
                <a:latin typeface="Arial" pitchFamily="34" charset="0"/>
                <a:cs typeface="Arial" pitchFamily="34" charset="0"/>
              </a:rPr>
              <a:t>Opportunity is always present in the midst of crisis.</a:t>
            </a:r>
            <a:r>
              <a:rPr lang="en-US" sz="3600" dirty="0">
                <a:latin typeface="Arial" pitchFamily="34" charset="0"/>
                <a:cs typeface="Arial" pitchFamily="34" charset="0"/>
              </a:rPr>
              <a:t/>
            </a:r>
            <a:br>
              <a:rPr lang="en-US" sz="3600" dirty="0">
                <a:latin typeface="Arial" pitchFamily="34" charset="0"/>
                <a:cs typeface="Arial" pitchFamily="34" charset="0"/>
              </a:rPr>
            </a:br>
            <a:r>
              <a:rPr lang="en-US" dirty="0"/>
              <a:t> </a:t>
            </a:r>
          </a:p>
          <a:p>
            <a:pPr algn="ctr" eaLnBrk="0" hangingPunct="0">
              <a:defRPr/>
            </a:pPr>
            <a:r>
              <a:rPr lang="en-US" sz="3600" b="1" dirty="0">
                <a:solidFill>
                  <a:srgbClr val="000099"/>
                </a:solidFill>
                <a:latin typeface="+mj-lt"/>
                <a:ea typeface="Times New Roman" pitchFamily="18" charset="0"/>
                <a:cs typeface="Arial" pitchFamily="34" charset="0"/>
              </a:rPr>
              <a:t>Given the global economic and environmental challenges, what attitudes and skills can help us discern and apply more positive, creative and conscious sustainable approaches?</a:t>
            </a:r>
          </a:p>
          <a:p>
            <a:pPr algn="ctr" eaLnBrk="0" hangingPunct="0">
              <a:defRPr/>
            </a:pPr>
            <a:endParaRPr lang="en-US" sz="3600" b="1" dirty="0">
              <a:solidFill>
                <a:srgbClr val="000099"/>
              </a:solidFill>
              <a:latin typeface="+mj-lt"/>
              <a:cs typeface="Arial" pitchFamily="34" charset="0"/>
            </a:endParaRPr>
          </a:p>
          <a:p>
            <a:pPr algn="ctr" eaLnBrk="0" hangingPunct="0">
              <a:defRPr/>
            </a:pPr>
            <a:r>
              <a:rPr lang="en-US" sz="2000" dirty="0">
                <a:solidFill>
                  <a:srgbClr val="000099"/>
                </a:solidFill>
                <a:latin typeface="+mj-lt"/>
                <a:cs typeface="Arial" pitchFamily="34" charset="0"/>
                <a:hlinkClick r:id="rId3"/>
              </a:rPr>
              <a:t>www.CrisisAndOpportunityPreparedness.com</a:t>
            </a:r>
            <a:r>
              <a:rPr lang="en-US" sz="2000" b="1" dirty="0">
                <a:solidFill>
                  <a:srgbClr val="000099"/>
                </a:solidFill>
                <a:latin typeface="+mj-lt"/>
                <a:cs typeface="Arial" pitchFamily="34" charset="0"/>
              </a:rPr>
              <a:t> </a:t>
            </a:r>
            <a:endParaRPr lang="en-US" sz="2000" dirty="0">
              <a:solidFill>
                <a:srgbClr val="000099"/>
              </a:solidFill>
              <a:latin typeface="+mj-lt"/>
            </a:endParaRPr>
          </a:p>
        </p:txBody>
      </p:sp>
      <p:sp>
        <p:nvSpPr>
          <p:cNvPr id="19463" name="Rectangle 7"/>
          <p:cNvSpPr>
            <a:spLocks noChangeArrowheads="1"/>
          </p:cNvSpPr>
          <p:nvPr/>
        </p:nvSpPr>
        <p:spPr bwMode="auto">
          <a:xfrm>
            <a:off x="228600" y="990600"/>
            <a:ext cx="5867400" cy="523875"/>
          </a:xfrm>
          <a:prstGeom prst="rect">
            <a:avLst/>
          </a:prstGeom>
          <a:noFill/>
          <a:ln w="12700" cap="sq">
            <a:noFill/>
            <a:miter lim="800000"/>
            <a:headEnd type="none" w="sm" len="sm"/>
            <a:tailEnd type="none" w="sm" len="sm"/>
          </a:ln>
        </p:spPr>
        <p:txBody>
          <a:bodyPr anchor="ctr">
            <a:spAutoFit/>
          </a:bodyPr>
          <a:lstStyle/>
          <a:p>
            <a:pPr algn="ctr" eaLnBrk="0" hangingPunct="0"/>
            <a:r>
              <a:rPr lang="en-US" sz="400"/>
              <a:t/>
            </a:r>
            <a:br>
              <a:rPr lang="en-US" sz="400"/>
            </a:br>
            <a:r>
              <a:rPr lang="en-US"/>
              <a:t> </a:t>
            </a:r>
          </a:p>
        </p:txBody>
      </p:sp>
      <p:pic>
        <p:nvPicPr>
          <p:cNvPr id="19464" name="Picture 8" descr="http://www.haikudesigns.com/images/blank1.gif"/>
          <p:cNvPicPr>
            <a:picLocks noChangeAspect="1" noChangeArrowheads="1"/>
          </p:cNvPicPr>
          <p:nvPr/>
        </p:nvPicPr>
        <p:blipFill>
          <a:blip r:embed="rId4" cstate="print"/>
          <a:srcRect/>
          <a:stretch>
            <a:fillRect/>
          </a:stretch>
        </p:blipFill>
        <p:spPr bwMode="auto">
          <a:xfrm>
            <a:off x="4572000" y="206375"/>
            <a:ext cx="3810000" cy="76200"/>
          </a:xfrm>
          <a:prstGeom prst="rect">
            <a:avLst/>
          </a:prstGeom>
          <a:noFill/>
          <a:ln w="9525">
            <a:noFill/>
            <a:miter lim="800000"/>
            <a:headEnd/>
            <a:tailEnd/>
          </a:ln>
        </p:spPr>
      </p:pic>
      <p:sp>
        <p:nvSpPr>
          <p:cNvPr id="9" name="Rectangle 8"/>
          <p:cNvSpPr/>
          <p:nvPr/>
        </p:nvSpPr>
        <p:spPr>
          <a:xfrm>
            <a:off x="1524000" y="228600"/>
            <a:ext cx="4876800" cy="1077913"/>
          </a:xfrm>
          <a:prstGeom prst="rect">
            <a:avLst/>
          </a:prstGeom>
        </p:spPr>
        <p:txBody>
          <a:bodyPr>
            <a:spAutoFit/>
          </a:bodyPr>
          <a:lstStyle/>
          <a:p>
            <a:pPr algn="ctr" eaLnBrk="0" hangingPunct="0">
              <a:defRPr/>
            </a:pPr>
            <a:r>
              <a:rPr lang="en-US" sz="3200" b="1" dirty="0">
                <a:solidFill>
                  <a:srgbClr val="000099"/>
                </a:solidFill>
                <a:latin typeface="+mj-lt"/>
              </a:rPr>
              <a:t>Crisis and Opportunity Preparedness Resources</a:t>
            </a:r>
            <a:endParaRPr lang="en-US" sz="3200" dirty="0">
              <a:solidFill>
                <a:srgbClr val="000099"/>
              </a:solidFill>
              <a:latin typeface="+mj-lt"/>
            </a:endParaRPr>
          </a:p>
        </p:txBody>
      </p:sp>
      <p:pic>
        <p:nvPicPr>
          <p:cNvPr id="19466" name="Picture 9"/>
          <p:cNvPicPr>
            <a:picLocks noChangeAspect="1" noChangeArrowheads="1"/>
          </p:cNvPicPr>
          <p:nvPr/>
        </p:nvPicPr>
        <p:blipFill>
          <a:blip r:embed="rId5" cstate="print"/>
          <a:srcRect/>
          <a:stretch>
            <a:fillRect/>
          </a:stretch>
        </p:blipFill>
        <p:spPr bwMode="auto">
          <a:xfrm>
            <a:off x="6477000" y="0"/>
            <a:ext cx="2667000" cy="2171700"/>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1371600" y="228600"/>
            <a:ext cx="8001000" cy="1371600"/>
          </a:xfrm>
        </p:spPr>
        <p:txBody>
          <a:bodyPr/>
          <a:lstStyle/>
          <a:p>
            <a:pPr eaLnBrk="1" hangingPunct="1">
              <a:defRPr/>
            </a:pPr>
            <a:r>
              <a:rPr lang="en-US" sz="4400" b="1" dirty="0" smtClean="0"/>
              <a:t/>
            </a:r>
            <a:br>
              <a:rPr lang="en-US" sz="4400" b="1" dirty="0" smtClean="0"/>
            </a:br>
            <a:r>
              <a:rPr lang="en-US" sz="4000" b="1" dirty="0" smtClean="0"/>
              <a:t/>
            </a:r>
            <a:br>
              <a:rPr lang="en-US" sz="4000" b="1" dirty="0" smtClean="0"/>
            </a:br>
            <a:r>
              <a:rPr lang="en-US" sz="3600" b="1" dirty="0" smtClean="0">
                <a:solidFill>
                  <a:srgbClr val="000066"/>
                </a:solidFill>
              </a:rPr>
              <a:t/>
            </a:r>
            <a:br>
              <a:rPr lang="en-US" sz="3600" b="1" dirty="0" smtClean="0">
                <a:solidFill>
                  <a:srgbClr val="000066"/>
                </a:solidFill>
              </a:rPr>
            </a:br>
            <a:r>
              <a:rPr lang="en-US" sz="1200" dirty="0" smtClean="0">
                <a:solidFill>
                  <a:srgbClr val="000066"/>
                </a:solidFill>
                <a:effectLst/>
                <a:cs typeface="Times New Roman" pitchFamily="18" charset="0"/>
                <a:sym typeface="Symbol" pitchFamily="18" charset="2"/>
              </a:rPr>
              <a:t/>
            </a:r>
            <a:br>
              <a:rPr lang="en-US" sz="1200" dirty="0" smtClean="0">
                <a:solidFill>
                  <a:srgbClr val="000066"/>
                </a:solidFill>
                <a:effectLst/>
                <a:cs typeface="Times New Roman" pitchFamily="18" charset="0"/>
                <a:sym typeface="Symbol" pitchFamily="18" charset="2"/>
              </a:rPr>
            </a:br>
            <a:endParaRPr lang="en-US" sz="2400" b="1" dirty="0" smtClean="0">
              <a:solidFill>
                <a:srgbClr val="000066"/>
              </a:solidFill>
              <a:effectLst/>
            </a:endParaRPr>
          </a:p>
        </p:txBody>
      </p:sp>
      <p:sp>
        <p:nvSpPr>
          <p:cNvPr id="20483" name="Rectangle 3"/>
          <p:cNvSpPr>
            <a:spLocks noGrp="1" noChangeArrowheads="1"/>
          </p:cNvSpPr>
          <p:nvPr>
            <p:ph type="body" sz="half" idx="2"/>
          </p:nvPr>
        </p:nvSpPr>
        <p:spPr/>
        <p:txBody>
          <a:bodyPr/>
          <a:lstStyle/>
          <a:p>
            <a:pPr algn="ctr" eaLnBrk="1" hangingPunct="1">
              <a:buClr>
                <a:srgbClr val="FF0000"/>
              </a:buClr>
              <a:buSzPct val="125000"/>
              <a:buFont typeface="Monotype Sorts" pitchFamily="2" charset="2"/>
              <a:buNone/>
            </a:pPr>
            <a:r>
              <a:rPr lang="en-US" sz="2800" smtClean="0">
                <a:solidFill>
                  <a:srgbClr val="000099"/>
                </a:solidFill>
                <a:cs typeface="Times New Roman" pitchFamily="18" charset="0"/>
              </a:rPr>
              <a:t> </a:t>
            </a:r>
            <a:endParaRPr lang="en-US" sz="2000" b="1" i="1" smtClean="0">
              <a:solidFill>
                <a:srgbClr val="000099"/>
              </a:solidFill>
              <a:cs typeface="Times New Roman" pitchFamily="18" charset="0"/>
            </a:endParaRPr>
          </a:p>
        </p:txBody>
      </p:sp>
      <p:sp>
        <p:nvSpPr>
          <p:cNvPr id="20484" name="Text Box 4"/>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20485" name="Text Box 5"/>
          <p:cNvSpPr txBox="1">
            <a:spLocks noChangeArrowheads="1"/>
          </p:cNvSpPr>
          <p:nvPr/>
        </p:nvSpPr>
        <p:spPr bwMode="auto">
          <a:xfrm>
            <a:off x="228600" y="1752600"/>
            <a:ext cx="4495800" cy="5645150"/>
          </a:xfrm>
          <a:prstGeom prst="rect">
            <a:avLst/>
          </a:prstGeom>
          <a:noFill/>
          <a:ln w="9525">
            <a:noFill/>
            <a:miter lim="800000"/>
            <a:headEnd/>
            <a:tailEnd/>
          </a:ln>
        </p:spPr>
        <p:txBody>
          <a:bodyPr>
            <a:spAutoFit/>
          </a:bodyPr>
          <a:lstStyle/>
          <a:p>
            <a:pPr>
              <a:lnSpc>
                <a:spcPct val="110000"/>
              </a:lnSpc>
            </a:pPr>
            <a:r>
              <a:rPr lang="en-US" b="1">
                <a:solidFill>
                  <a:srgbClr val="000099"/>
                </a:solidFill>
                <a:cs typeface="Times New Roman" pitchFamily="18" charset="0"/>
              </a:rPr>
              <a:t>Clarity of and Shared Vision </a:t>
            </a:r>
            <a:br>
              <a:rPr lang="en-US" b="1">
                <a:solidFill>
                  <a:srgbClr val="000099"/>
                </a:solidFill>
                <a:cs typeface="Times New Roman" pitchFamily="18" charset="0"/>
              </a:rPr>
            </a:br>
            <a:r>
              <a:rPr lang="en-US" b="1">
                <a:solidFill>
                  <a:srgbClr val="000099"/>
                </a:solidFill>
                <a:cs typeface="Times New Roman" pitchFamily="18" charset="0"/>
              </a:rPr>
              <a:t>Strategic Planning</a:t>
            </a:r>
          </a:p>
          <a:p>
            <a:pPr>
              <a:lnSpc>
                <a:spcPct val="110000"/>
              </a:lnSpc>
            </a:pPr>
            <a:r>
              <a:rPr lang="en-US" b="1">
                <a:solidFill>
                  <a:srgbClr val="000099"/>
                </a:solidFill>
                <a:cs typeface="Times New Roman" pitchFamily="18" charset="0"/>
              </a:rPr>
              <a:t>Goal Setting in Larger Context</a:t>
            </a:r>
          </a:p>
          <a:p>
            <a:pPr>
              <a:lnSpc>
                <a:spcPct val="110000"/>
              </a:lnSpc>
            </a:pPr>
            <a:r>
              <a:rPr lang="en-US" b="1">
                <a:solidFill>
                  <a:srgbClr val="000099"/>
                </a:solidFill>
                <a:cs typeface="Times New Roman" pitchFamily="18" charset="0"/>
              </a:rPr>
              <a:t>Resourcefulness &amp; Ultimazation</a:t>
            </a:r>
            <a:br>
              <a:rPr lang="en-US" b="1">
                <a:solidFill>
                  <a:srgbClr val="000099"/>
                </a:solidFill>
                <a:cs typeface="Times New Roman" pitchFamily="18" charset="0"/>
              </a:rPr>
            </a:br>
            <a:r>
              <a:rPr lang="en-US" b="1">
                <a:solidFill>
                  <a:srgbClr val="000099"/>
                </a:solidFill>
                <a:cs typeface="Times New Roman" pitchFamily="18" charset="0"/>
              </a:rPr>
              <a:t>Motivation of Self and Others</a:t>
            </a:r>
          </a:p>
          <a:p>
            <a:pPr>
              <a:lnSpc>
                <a:spcPct val="110000"/>
              </a:lnSpc>
            </a:pPr>
            <a:r>
              <a:rPr lang="en-US" b="1">
                <a:solidFill>
                  <a:srgbClr val="000099"/>
                </a:solidFill>
                <a:cs typeface="Times New Roman" pitchFamily="18" charset="0"/>
              </a:rPr>
              <a:t>Effective Communication</a:t>
            </a:r>
          </a:p>
          <a:p>
            <a:pPr>
              <a:lnSpc>
                <a:spcPct val="110000"/>
              </a:lnSpc>
            </a:pPr>
            <a:r>
              <a:rPr lang="en-US" b="1">
                <a:solidFill>
                  <a:srgbClr val="000099"/>
                </a:solidFill>
                <a:cs typeface="Times New Roman" pitchFamily="18" charset="0"/>
              </a:rPr>
              <a:t>Positive Mental Attitude</a:t>
            </a:r>
          </a:p>
          <a:p>
            <a:pPr>
              <a:lnSpc>
                <a:spcPct val="110000"/>
              </a:lnSpc>
            </a:pPr>
            <a:r>
              <a:rPr lang="en-US" b="1">
                <a:solidFill>
                  <a:srgbClr val="000099"/>
                </a:solidFill>
                <a:cs typeface="Times New Roman" pitchFamily="18" charset="0"/>
              </a:rPr>
              <a:t>Stress Management</a:t>
            </a:r>
          </a:p>
          <a:p>
            <a:pPr>
              <a:lnSpc>
                <a:spcPct val="110000"/>
              </a:lnSpc>
            </a:pPr>
            <a:r>
              <a:rPr lang="en-US" b="1">
                <a:solidFill>
                  <a:srgbClr val="000099"/>
                </a:solidFill>
                <a:cs typeface="Times New Roman" pitchFamily="18" charset="0"/>
              </a:rPr>
              <a:t>Team Building</a:t>
            </a:r>
            <a:br>
              <a:rPr lang="en-US" b="1">
                <a:solidFill>
                  <a:srgbClr val="000099"/>
                </a:solidFill>
                <a:cs typeface="Times New Roman" pitchFamily="18" charset="0"/>
              </a:rPr>
            </a:br>
            <a:r>
              <a:rPr lang="en-US" b="1">
                <a:solidFill>
                  <a:srgbClr val="000099"/>
                </a:solidFill>
                <a:cs typeface="Times New Roman" pitchFamily="18" charset="0"/>
              </a:rPr>
              <a:t>Leadership</a:t>
            </a:r>
            <a:br>
              <a:rPr lang="en-US" b="1">
                <a:solidFill>
                  <a:srgbClr val="000099"/>
                </a:solidFill>
                <a:cs typeface="Times New Roman" pitchFamily="18" charset="0"/>
              </a:rPr>
            </a:br>
            <a:r>
              <a:rPr lang="en-US" b="1">
                <a:solidFill>
                  <a:srgbClr val="000099"/>
                </a:solidFill>
                <a:cs typeface="Times New Roman" pitchFamily="18" charset="0"/>
              </a:rPr>
              <a:t>Multi Media and E-publishing</a:t>
            </a:r>
            <a:br>
              <a:rPr lang="en-US" b="1">
                <a:solidFill>
                  <a:srgbClr val="000099"/>
                </a:solidFill>
                <a:cs typeface="Times New Roman" pitchFamily="18" charset="0"/>
              </a:rPr>
            </a:br>
            <a:endParaRPr lang="en-US" b="1">
              <a:solidFill>
                <a:srgbClr val="000099"/>
              </a:solidFill>
              <a:cs typeface="Times New Roman" pitchFamily="18" charset="0"/>
            </a:endParaRPr>
          </a:p>
          <a:p>
            <a:pPr>
              <a:lnSpc>
                <a:spcPct val="110000"/>
              </a:lnSpc>
            </a:pPr>
            <a:endParaRPr lang="en-US" sz="2000" b="1">
              <a:solidFill>
                <a:srgbClr val="000099"/>
              </a:solidFill>
              <a:cs typeface="Times New Roman" pitchFamily="18" charset="0"/>
            </a:endParaRPr>
          </a:p>
          <a:p>
            <a:pPr>
              <a:lnSpc>
                <a:spcPct val="110000"/>
              </a:lnSpc>
            </a:pPr>
            <a:endParaRPr lang="en-US" sz="2000" b="1">
              <a:solidFill>
                <a:srgbClr val="000099"/>
              </a:solidFill>
              <a:cs typeface="Times New Roman" pitchFamily="18" charset="0"/>
            </a:endParaRPr>
          </a:p>
        </p:txBody>
      </p:sp>
      <p:sp>
        <p:nvSpPr>
          <p:cNvPr id="20486" name="Text Box 6"/>
          <p:cNvSpPr txBox="1">
            <a:spLocks noChangeArrowheads="1"/>
          </p:cNvSpPr>
          <p:nvPr/>
        </p:nvSpPr>
        <p:spPr bwMode="auto">
          <a:xfrm>
            <a:off x="2193925" y="269875"/>
            <a:ext cx="3673475" cy="457200"/>
          </a:xfrm>
          <a:prstGeom prst="rect">
            <a:avLst/>
          </a:prstGeom>
          <a:noFill/>
          <a:ln w="9525">
            <a:noFill/>
            <a:miter lim="800000"/>
            <a:headEnd/>
            <a:tailEnd/>
          </a:ln>
        </p:spPr>
        <p:txBody>
          <a:bodyPr>
            <a:spAutoFit/>
          </a:bodyPr>
          <a:lstStyle/>
          <a:p>
            <a:endParaRPr lang="en-US"/>
          </a:p>
        </p:txBody>
      </p:sp>
      <p:sp>
        <p:nvSpPr>
          <p:cNvPr id="20487" name="Text Box 7"/>
          <p:cNvSpPr txBox="1">
            <a:spLocks noChangeArrowheads="1"/>
          </p:cNvSpPr>
          <p:nvPr/>
        </p:nvSpPr>
        <p:spPr bwMode="auto">
          <a:xfrm>
            <a:off x="4327525" y="955675"/>
            <a:ext cx="184150" cy="457200"/>
          </a:xfrm>
          <a:prstGeom prst="rect">
            <a:avLst/>
          </a:prstGeom>
          <a:noFill/>
          <a:ln w="9525">
            <a:noFill/>
            <a:miter lim="800000"/>
            <a:headEnd/>
            <a:tailEnd/>
          </a:ln>
        </p:spPr>
        <p:txBody>
          <a:bodyPr wrap="none">
            <a:spAutoFit/>
          </a:bodyPr>
          <a:lstStyle/>
          <a:p>
            <a:endParaRPr lang="en-US"/>
          </a:p>
        </p:txBody>
      </p:sp>
      <p:sp>
        <p:nvSpPr>
          <p:cNvPr id="287752" name="Text Box 8"/>
          <p:cNvSpPr txBox="1">
            <a:spLocks noChangeArrowheads="1"/>
          </p:cNvSpPr>
          <p:nvPr/>
        </p:nvSpPr>
        <p:spPr bwMode="auto">
          <a:xfrm>
            <a:off x="1066800" y="228600"/>
            <a:ext cx="8077200" cy="1292225"/>
          </a:xfrm>
          <a:prstGeom prst="rect">
            <a:avLst/>
          </a:prstGeom>
          <a:noFill/>
          <a:ln w="9525">
            <a:noFill/>
            <a:miter lim="800000"/>
            <a:headEnd/>
            <a:tailEnd/>
          </a:ln>
          <a:effectLst/>
        </p:spPr>
        <p:txBody>
          <a:bodyPr>
            <a:spAutoFit/>
          </a:bodyPr>
          <a:lstStyle/>
          <a:p>
            <a:pPr algn="ctr">
              <a:defRPr/>
            </a:pPr>
            <a:r>
              <a:rPr lang="en-US" sz="4200" b="1" dirty="0">
                <a:solidFill>
                  <a:srgbClr val="0099CC"/>
                </a:solidFill>
                <a:effectLst>
                  <a:outerShdw blurRad="38100" dist="38100" dir="2700000" algn="tl">
                    <a:srgbClr val="C0C0C0"/>
                  </a:outerShdw>
                </a:effectLst>
              </a:rPr>
              <a:t> </a:t>
            </a:r>
            <a:r>
              <a:rPr lang="en-US" sz="3600" b="1" dirty="0">
                <a:solidFill>
                  <a:srgbClr val="000066"/>
                </a:solidFill>
              </a:rPr>
              <a:t>Examples of</a:t>
            </a:r>
            <a:r>
              <a:rPr lang="en-US" sz="3600" b="1" dirty="0">
                <a:solidFill>
                  <a:srgbClr val="0099CC"/>
                </a:solidFill>
              </a:rPr>
              <a:t> </a:t>
            </a:r>
            <a:r>
              <a:rPr lang="en-US" sz="3600" b="1" dirty="0">
                <a:solidFill>
                  <a:srgbClr val="000066"/>
                </a:solidFill>
              </a:rPr>
              <a:t>Successful Living </a:t>
            </a:r>
            <a:br>
              <a:rPr lang="en-US" sz="3600" b="1" dirty="0">
                <a:solidFill>
                  <a:srgbClr val="000066"/>
                </a:solidFill>
              </a:rPr>
            </a:br>
            <a:r>
              <a:rPr lang="en-US" sz="3600" b="1" dirty="0">
                <a:solidFill>
                  <a:srgbClr val="000066"/>
                </a:solidFill>
              </a:rPr>
              <a:t>Skills for the 21</a:t>
            </a:r>
            <a:r>
              <a:rPr lang="en-US" sz="3600" b="1" baseline="30000" dirty="0">
                <a:solidFill>
                  <a:srgbClr val="000066"/>
                </a:solidFill>
              </a:rPr>
              <a:t>st</a:t>
            </a:r>
            <a:r>
              <a:rPr lang="en-US" sz="3600" b="1" dirty="0">
                <a:solidFill>
                  <a:srgbClr val="000066"/>
                </a:solidFill>
              </a:rPr>
              <a:t> Century </a:t>
            </a:r>
          </a:p>
        </p:txBody>
      </p:sp>
      <p:sp>
        <p:nvSpPr>
          <p:cNvPr id="20489" name="Text Box 9"/>
          <p:cNvSpPr txBox="1">
            <a:spLocks noChangeArrowheads="1"/>
          </p:cNvSpPr>
          <p:nvPr/>
        </p:nvSpPr>
        <p:spPr bwMode="auto">
          <a:xfrm>
            <a:off x="4572000" y="1752600"/>
            <a:ext cx="4572000" cy="4899025"/>
          </a:xfrm>
          <a:prstGeom prst="rect">
            <a:avLst/>
          </a:prstGeom>
          <a:noFill/>
          <a:ln w="9525">
            <a:noFill/>
            <a:miter lim="800000"/>
            <a:headEnd/>
            <a:tailEnd/>
          </a:ln>
        </p:spPr>
        <p:txBody>
          <a:bodyPr>
            <a:spAutoFit/>
          </a:bodyPr>
          <a:lstStyle/>
          <a:p>
            <a:pPr>
              <a:lnSpc>
                <a:spcPct val="110000"/>
              </a:lnSpc>
            </a:pPr>
            <a:r>
              <a:rPr lang="en-US" b="1">
                <a:solidFill>
                  <a:srgbClr val="000099"/>
                </a:solidFill>
                <a:cs typeface="Times New Roman" pitchFamily="18" charset="0"/>
              </a:rPr>
              <a:t>Love and Forgiveness</a:t>
            </a:r>
            <a:br>
              <a:rPr lang="en-US" b="1">
                <a:solidFill>
                  <a:srgbClr val="000099"/>
                </a:solidFill>
                <a:cs typeface="Times New Roman" pitchFamily="18" charset="0"/>
              </a:rPr>
            </a:br>
            <a:r>
              <a:rPr lang="en-US" b="1">
                <a:solidFill>
                  <a:srgbClr val="000099"/>
                </a:solidFill>
                <a:cs typeface="Times New Roman" pitchFamily="18" charset="0"/>
              </a:rPr>
              <a:t>Stewardship Consciousness</a:t>
            </a:r>
          </a:p>
          <a:p>
            <a:pPr>
              <a:lnSpc>
                <a:spcPct val="110000"/>
              </a:lnSpc>
            </a:pPr>
            <a:r>
              <a:rPr lang="en-US" b="1">
                <a:solidFill>
                  <a:srgbClr val="000099"/>
                </a:solidFill>
                <a:cs typeface="Times New Roman" pitchFamily="18" charset="0"/>
              </a:rPr>
              <a:t>Master Mind Groups</a:t>
            </a:r>
          </a:p>
          <a:p>
            <a:pPr>
              <a:lnSpc>
                <a:spcPct val="110000"/>
              </a:lnSpc>
            </a:pPr>
            <a:r>
              <a:rPr lang="en-US" b="1">
                <a:solidFill>
                  <a:srgbClr val="000099"/>
                </a:solidFill>
                <a:cs typeface="Times New Roman" pitchFamily="18" charset="0"/>
              </a:rPr>
              <a:t>Meditation &amp; Relaxation</a:t>
            </a:r>
          </a:p>
          <a:p>
            <a:pPr>
              <a:lnSpc>
                <a:spcPct val="110000"/>
              </a:lnSpc>
            </a:pPr>
            <a:r>
              <a:rPr lang="en-US" b="1">
                <a:solidFill>
                  <a:srgbClr val="000099"/>
                </a:solidFill>
                <a:cs typeface="Times New Roman" pitchFamily="18" charset="0"/>
              </a:rPr>
              <a:t>Partnership Building</a:t>
            </a:r>
          </a:p>
          <a:p>
            <a:pPr>
              <a:lnSpc>
                <a:spcPct val="110000"/>
              </a:lnSpc>
            </a:pPr>
            <a:r>
              <a:rPr lang="en-US" b="1">
                <a:solidFill>
                  <a:srgbClr val="000099"/>
                </a:solidFill>
                <a:cs typeface="Times New Roman" pitchFamily="18" charset="0"/>
              </a:rPr>
              <a:t>Networking Ability</a:t>
            </a:r>
          </a:p>
          <a:p>
            <a:pPr>
              <a:lnSpc>
                <a:spcPct val="110000"/>
              </a:lnSpc>
            </a:pPr>
            <a:r>
              <a:rPr lang="en-US" b="1">
                <a:solidFill>
                  <a:srgbClr val="000099"/>
                </a:solidFill>
                <a:cs typeface="Times New Roman" pitchFamily="18" charset="0"/>
              </a:rPr>
              <a:t>Internet Marketing </a:t>
            </a:r>
          </a:p>
          <a:p>
            <a:pPr>
              <a:lnSpc>
                <a:spcPct val="110000"/>
              </a:lnSpc>
            </a:pPr>
            <a:r>
              <a:rPr lang="en-US" b="1">
                <a:solidFill>
                  <a:srgbClr val="000099"/>
                </a:solidFill>
                <a:cs typeface="Times New Roman" pitchFamily="18" charset="0"/>
              </a:rPr>
              <a:t>Conflict Resolution</a:t>
            </a:r>
          </a:p>
          <a:p>
            <a:pPr>
              <a:lnSpc>
                <a:spcPct val="110000"/>
              </a:lnSpc>
            </a:pPr>
            <a:r>
              <a:rPr lang="en-US" b="1">
                <a:solidFill>
                  <a:srgbClr val="000099"/>
                </a:solidFill>
                <a:cs typeface="Times New Roman" pitchFamily="18" charset="0"/>
              </a:rPr>
              <a:t>Conscious Money Management</a:t>
            </a:r>
          </a:p>
          <a:p>
            <a:pPr>
              <a:lnSpc>
                <a:spcPct val="110000"/>
              </a:lnSpc>
            </a:pPr>
            <a:r>
              <a:rPr lang="en-US" b="1">
                <a:solidFill>
                  <a:srgbClr val="000099"/>
                </a:solidFill>
                <a:cs typeface="Times New Roman" pitchFamily="18" charset="0"/>
              </a:rPr>
              <a:t>Creative Thinking </a:t>
            </a:r>
          </a:p>
          <a:p>
            <a:pPr>
              <a:lnSpc>
                <a:spcPct val="110000"/>
              </a:lnSpc>
            </a:pPr>
            <a:r>
              <a:rPr lang="en-US" b="1">
                <a:solidFill>
                  <a:srgbClr val="000099"/>
                </a:solidFill>
                <a:cs typeface="Times New Roman" pitchFamily="18" charset="0"/>
              </a:rPr>
              <a:t>Problem Solving</a:t>
            </a:r>
          </a:p>
          <a:p>
            <a:pPr>
              <a:lnSpc>
                <a:spcPct val="110000"/>
              </a:lnSpc>
            </a:pPr>
            <a:endParaRPr lang="en-US" sz="2000" b="1">
              <a:solidFill>
                <a:srgbClr val="000099"/>
              </a:solidFill>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21507" name="Rectangle 2051"/>
          <p:cNvSpPr>
            <a:spLocks noGrp="1" noChangeArrowheads="1"/>
          </p:cNvSpPr>
          <p:nvPr>
            <p:ph type="body" idx="1"/>
          </p:nvPr>
        </p:nvSpPr>
        <p:spPr>
          <a:xfrm>
            <a:off x="762000" y="2057400"/>
            <a:ext cx="7772400" cy="4419600"/>
          </a:xfrm>
        </p:spPr>
        <p:txBody>
          <a:bodyPr/>
          <a:lstStyle/>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endParaRPr lang="en-US" sz="2400" b="1" i="1" smtClean="0">
              <a:solidFill>
                <a:srgbClr val="000099"/>
              </a:solidFill>
              <a:cs typeface="Times New Roman" pitchFamily="18" charset="0"/>
            </a:endParaRPr>
          </a:p>
        </p:txBody>
      </p:sp>
      <p:sp>
        <p:nvSpPr>
          <p:cNvPr id="21508"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21509" name="Text Box 2053"/>
          <p:cNvSpPr txBox="1">
            <a:spLocks noChangeArrowheads="1"/>
          </p:cNvSpPr>
          <p:nvPr/>
        </p:nvSpPr>
        <p:spPr bwMode="auto">
          <a:xfrm>
            <a:off x="609600" y="2438400"/>
            <a:ext cx="8229600" cy="708025"/>
          </a:xfrm>
          <a:prstGeom prst="rect">
            <a:avLst/>
          </a:prstGeom>
          <a:noFill/>
          <a:ln w="9525">
            <a:noFill/>
            <a:miter lim="800000"/>
            <a:headEnd/>
            <a:tailEnd/>
          </a:ln>
        </p:spPr>
        <p:txBody>
          <a:bodyPr>
            <a:spAutoFit/>
          </a:bodyPr>
          <a:lstStyle/>
          <a:p>
            <a:pPr algn="ctr"/>
            <a:r>
              <a:rPr lang="en-US" sz="4000" b="1">
                <a:solidFill>
                  <a:srgbClr val="000066"/>
                </a:solidFill>
                <a:cs typeface="Times New Roman" pitchFamily="18" charset="0"/>
              </a:rPr>
              <a:t> </a:t>
            </a:r>
            <a:endParaRPr lang="en-US" sz="2800" b="1">
              <a:solidFill>
                <a:srgbClr val="000099"/>
              </a:solidFill>
              <a:cs typeface="Times New Roman" pitchFamily="18" charset="0"/>
              <a:sym typeface="Symbol" pitchFamily="18" charset="2"/>
            </a:endParaRPr>
          </a:p>
        </p:txBody>
      </p:sp>
      <p:sp>
        <p:nvSpPr>
          <p:cNvPr id="165889" name="Rectangle 1"/>
          <p:cNvSpPr>
            <a:spLocks noChangeArrowheads="1"/>
          </p:cNvSpPr>
          <p:nvPr/>
        </p:nvSpPr>
        <p:spPr bwMode="auto">
          <a:xfrm>
            <a:off x="685800" y="1676400"/>
            <a:ext cx="8458200" cy="5848350"/>
          </a:xfrm>
          <a:prstGeom prst="rect">
            <a:avLst/>
          </a:prstGeom>
          <a:noFill/>
          <a:ln w="12700" cap="sq" cmpd="sng">
            <a:noFill/>
            <a:prstDash val="solid"/>
            <a:miter lim="800000"/>
            <a:headEnd type="none" w="sm" len="sm"/>
            <a:tailEnd type="none" w="sm" len="sm"/>
          </a:ln>
          <a:effectLst/>
        </p:spPr>
        <p:txBody>
          <a:bodyPr anchor="ctr">
            <a:spAutoFit/>
          </a:bodyPr>
          <a:lstStyle/>
          <a:p>
            <a:pPr eaLnBrk="0" hangingPunct="0">
              <a:defRPr/>
            </a:pPr>
            <a:r>
              <a:rPr lang="en-US" b="1" dirty="0">
                <a:solidFill>
                  <a:srgbClr val="000099"/>
                </a:solidFill>
                <a:latin typeface="+mj-lt"/>
                <a:ea typeface="Times New Roman" pitchFamily="18" charset="0"/>
                <a:cs typeface="Arial" pitchFamily="34" charset="0"/>
              </a:rPr>
              <a:t>Awakening to our spiritual identity.</a:t>
            </a:r>
            <a:br>
              <a:rPr lang="en-US" b="1" dirty="0">
                <a:solidFill>
                  <a:srgbClr val="000099"/>
                </a:solidFill>
                <a:latin typeface="+mj-lt"/>
                <a:ea typeface="Times New Roman" pitchFamily="18" charset="0"/>
                <a:cs typeface="Arial" pitchFamily="34" charset="0"/>
              </a:rPr>
            </a:br>
            <a:r>
              <a:rPr lang="en-US" b="1" dirty="0">
                <a:solidFill>
                  <a:srgbClr val="000099"/>
                </a:solidFill>
                <a:latin typeface="+mj-lt"/>
                <a:ea typeface="Times New Roman" pitchFamily="18" charset="0"/>
                <a:cs typeface="Arial" pitchFamily="34" charset="0"/>
              </a:rPr>
              <a:t>Realizing more of our inherent potential.</a:t>
            </a:r>
          </a:p>
          <a:p>
            <a:pPr eaLnBrk="0" hangingPunct="0">
              <a:defRPr/>
            </a:pPr>
            <a:r>
              <a:rPr lang="en-US" b="1" dirty="0">
                <a:solidFill>
                  <a:srgbClr val="000099"/>
                </a:solidFill>
                <a:latin typeface="+mj-lt"/>
                <a:ea typeface="Times New Roman" pitchFamily="18" charset="0"/>
                <a:cs typeface="Arial" pitchFamily="34" charset="0"/>
              </a:rPr>
              <a:t>Harnessing our creative mind power.</a:t>
            </a:r>
          </a:p>
          <a:p>
            <a:pPr eaLnBrk="0" hangingPunct="0">
              <a:defRPr/>
            </a:pPr>
            <a:r>
              <a:rPr lang="en-US" b="1" dirty="0">
                <a:solidFill>
                  <a:srgbClr val="000099"/>
                </a:solidFill>
                <a:latin typeface="+mj-lt"/>
                <a:ea typeface="Times New Roman" pitchFamily="18" charset="0"/>
                <a:cs typeface="Arial" pitchFamily="34" charset="0"/>
              </a:rPr>
              <a:t>Flowing our energy to solutions rather than problems.</a:t>
            </a:r>
          </a:p>
          <a:p>
            <a:pPr eaLnBrk="0" hangingPunct="0">
              <a:defRPr/>
            </a:pPr>
            <a:r>
              <a:rPr lang="en-US" b="1" dirty="0">
                <a:solidFill>
                  <a:srgbClr val="000099"/>
                </a:solidFill>
                <a:latin typeface="+mj-lt"/>
                <a:ea typeface="Times New Roman" pitchFamily="18" charset="0"/>
                <a:cs typeface="Arial" pitchFamily="34" charset="0"/>
              </a:rPr>
              <a:t>Remembering who we really are and why we are here.</a:t>
            </a:r>
          </a:p>
          <a:p>
            <a:pPr eaLnBrk="0" hangingPunct="0">
              <a:defRPr/>
            </a:pPr>
            <a:r>
              <a:rPr lang="en-US" b="1" dirty="0">
                <a:solidFill>
                  <a:srgbClr val="000099"/>
                </a:solidFill>
                <a:latin typeface="+mj-lt"/>
                <a:ea typeface="Times New Roman" pitchFamily="18" charset="0"/>
                <a:cs typeface="Arial" pitchFamily="34" charset="0"/>
              </a:rPr>
              <a:t>Fulfilling our life purpose and mission.</a:t>
            </a:r>
          </a:p>
          <a:p>
            <a:pPr eaLnBrk="0" hangingPunct="0">
              <a:defRPr/>
            </a:pPr>
            <a:r>
              <a:rPr lang="en-US" b="1" dirty="0">
                <a:solidFill>
                  <a:srgbClr val="000099"/>
                </a:solidFill>
                <a:latin typeface="+mj-lt"/>
                <a:ea typeface="Times New Roman" pitchFamily="18" charset="0"/>
                <a:cs typeface="Arial" pitchFamily="34" charset="0"/>
              </a:rPr>
              <a:t>Making a difference and leaving a legacy.</a:t>
            </a:r>
          </a:p>
          <a:p>
            <a:pPr eaLnBrk="0" hangingPunct="0">
              <a:defRPr/>
            </a:pPr>
            <a:r>
              <a:rPr lang="en-US" b="1" dirty="0">
                <a:solidFill>
                  <a:srgbClr val="000099"/>
                </a:solidFill>
                <a:latin typeface="+mj-lt"/>
                <a:ea typeface="Times New Roman" pitchFamily="18" charset="0"/>
                <a:cs typeface="Arial" pitchFamily="34" charset="0"/>
              </a:rPr>
              <a:t>Loving, serving and blessing others.</a:t>
            </a:r>
          </a:p>
          <a:p>
            <a:pPr eaLnBrk="0" hangingPunct="0">
              <a:defRPr/>
            </a:pPr>
            <a:r>
              <a:rPr lang="en-US" b="1" dirty="0">
                <a:solidFill>
                  <a:srgbClr val="000099"/>
                </a:solidFill>
                <a:latin typeface="+mj-lt"/>
                <a:ea typeface="Times New Roman" pitchFamily="18" charset="0"/>
                <a:cs typeface="Arial" pitchFamily="34" charset="0"/>
              </a:rPr>
              <a:t>Maintaining a positive mental attitude.</a:t>
            </a:r>
            <a:br>
              <a:rPr lang="en-US" b="1" dirty="0">
                <a:solidFill>
                  <a:srgbClr val="000099"/>
                </a:solidFill>
                <a:latin typeface="+mj-lt"/>
                <a:ea typeface="Times New Roman" pitchFamily="18" charset="0"/>
                <a:cs typeface="Arial" pitchFamily="34" charset="0"/>
              </a:rPr>
            </a:br>
            <a:r>
              <a:rPr lang="en-US" b="1" dirty="0">
                <a:solidFill>
                  <a:srgbClr val="000099"/>
                </a:solidFill>
                <a:latin typeface="+mj-lt"/>
                <a:ea typeface="Times New Roman" pitchFamily="18" charset="0"/>
                <a:cs typeface="Arial" pitchFamily="34" charset="0"/>
              </a:rPr>
              <a:t>Applying creative thinking and problem solving.</a:t>
            </a:r>
            <a:br>
              <a:rPr lang="en-US" b="1" dirty="0">
                <a:solidFill>
                  <a:srgbClr val="000099"/>
                </a:solidFill>
                <a:latin typeface="+mj-lt"/>
                <a:ea typeface="Times New Roman" pitchFamily="18" charset="0"/>
                <a:cs typeface="Arial" pitchFamily="34" charset="0"/>
              </a:rPr>
            </a:br>
            <a:r>
              <a:rPr lang="en-US" b="1" dirty="0">
                <a:solidFill>
                  <a:srgbClr val="000099"/>
                </a:solidFill>
                <a:ea typeface="Times New Roman" pitchFamily="18" charset="0"/>
                <a:cs typeface="Arial" pitchFamily="34" charset="0"/>
              </a:rPr>
              <a:t>Manifesting stewardship over the rich talents and</a:t>
            </a:r>
            <a:br>
              <a:rPr lang="en-US" b="1" dirty="0">
                <a:solidFill>
                  <a:srgbClr val="000099"/>
                </a:solidFill>
                <a:ea typeface="Times New Roman" pitchFamily="18" charset="0"/>
                <a:cs typeface="Arial" pitchFamily="34" charset="0"/>
              </a:rPr>
            </a:br>
            <a:r>
              <a:rPr lang="en-US" b="1" dirty="0">
                <a:solidFill>
                  <a:srgbClr val="000099"/>
                </a:solidFill>
                <a:ea typeface="Times New Roman" pitchFamily="18" charset="0"/>
                <a:cs typeface="Arial" pitchFamily="34" charset="0"/>
              </a:rPr>
              <a:t>treasures entrusted to us by God/Spirit/Source/Creator.</a:t>
            </a:r>
          </a:p>
          <a:p>
            <a:pPr eaLnBrk="0" hangingPunct="0">
              <a:defRPr/>
            </a:pPr>
            <a:endParaRPr lang="en-US" b="1" dirty="0">
              <a:solidFill>
                <a:srgbClr val="000099"/>
              </a:solidFill>
              <a:latin typeface="+mj-lt"/>
              <a:ea typeface="Times New Roman" pitchFamily="18" charset="0"/>
              <a:cs typeface="Arial" pitchFamily="34" charset="0"/>
            </a:endParaRPr>
          </a:p>
          <a:p>
            <a:pPr eaLnBrk="0" hangingPunct="0">
              <a:defRPr/>
            </a:pPr>
            <a:endParaRPr lang="en-US" sz="2600" b="1" dirty="0">
              <a:solidFill>
                <a:srgbClr val="000099"/>
              </a:solidFill>
              <a:latin typeface="+mj-lt"/>
              <a:ea typeface="Times New Roman" pitchFamily="18" charset="0"/>
              <a:cs typeface="Arial" pitchFamily="34" charset="0"/>
            </a:endParaRPr>
          </a:p>
          <a:p>
            <a:pPr algn="ctr" eaLnBrk="0" hangingPunct="0">
              <a:defRPr/>
            </a:pPr>
            <a:endParaRPr lang="en-US" sz="3600" dirty="0">
              <a:solidFill>
                <a:srgbClr val="000099"/>
              </a:solidFill>
              <a:latin typeface="+mj-lt"/>
            </a:endParaRPr>
          </a:p>
        </p:txBody>
      </p:sp>
      <p:sp>
        <p:nvSpPr>
          <p:cNvPr id="21511" name="TextBox 6"/>
          <p:cNvSpPr txBox="1">
            <a:spLocks noChangeArrowheads="1"/>
          </p:cNvSpPr>
          <p:nvPr/>
        </p:nvSpPr>
        <p:spPr bwMode="auto">
          <a:xfrm>
            <a:off x="1752600" y="304800"/>
            <a:ext cx="4876800" cy="1077913"/>
          </a:xfrm>
          <a:prstGeom prst="rect">
            <a:avLst/>
          </a:prstGeom>
          <a:noFill/>
          <a:ln w="9525">
            <a:noFill/>
            <a:miter lim="800000"/>
            <a:headEnd/>
            <a:tailEnd/>
          </a:ln>
        </p:spPr>
        <p:txBody>
          <a:bodyPr>
            <a:spAutoFit/>
          </a:bodyPr>
          <a:lstStyle/>
          <a:p>
            <a:pPr algn="ctr"/>
            <a:r>
              <a:rPr lang="en-US" sz="3200" b="1">
                <a:solidFill>
                  <a:srgbClr val="000099"/>
                </a:solidFill>
              </a:rPr>
              <a:t>Ultimate Successful Living Skills for the 21st Century</a:t>
            </a:r>
          </a:p>
        </p:txBody>
      </p:sp>
      <p:sp>
        <p:nvSpPr>
          <p:cNvPr id="21512" name="Rectangle 7"/>
          <p:cNvSpPr>
            <a:spLocks noChangeArrowheads="1"/>
          </p:cNvSpPr>
          <p:nvPr/>
        </p:nvSpPr>
        <p:spPr bwMode="auto">
          <a:xfrm>
            <a:off x="1447800" y="6248400"/>
            <a:ext cx="6019800" cy="461963"/>
          </a:xfrm>
          <a:prstGeom prst="rect">
            <a:avLst/>
          </a:prstGeom>
          <a:noFill/>
          <a:ln w="9525">
            <a:noFill/>
            <a:miter lim="800000"/>
            <a:headEnd/>
            <a:tailEnd/>
          </a:ln>
        </p:spPr>
        <p:txBody>
          <a:bodyPr>
            <a:spAutoFit/>
          </a:bodyPr>
          <a:lstStyle/>
          <a:p>
            <a:r>
              <a:rPr lang="en-US" u="sng">
                <a:hlinkClick r:id="rId3"/>
              </a:rPr>
              <a:t>www.crisisandopportunitypreparedness.com</a:t>
            </a:r>
            <a:endParaRPr lang="en-US"/>
          </a:p>
        </p:txBody>
      </p:sp>
      <p:pic>
        <p:nvPicPr>
          <p:cNvPr id="21513" name="Picture 8"/>
          <p:cNvPicPr>
            <a:picLocks noChangeAspect="1" noChangeArrowheads="1"/>
          </p:cNvPicPr>
          <p:nvPr/>
        </p:nvPicPr>
        <p:blipFill>
          <a:blip r:embed="rId4" cstate="print"/>
          <a:srcRect/>
          <a:stretch>
            <a:fillRect/>
          </a:stretch>
        </p:blipFill>
        <p:spPr bwMode="auto">
          <a:xfrm>
            <a:off x="6781800" y="0"/>
            <a:ext cx="2362200" cy="1924050"/>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22531" name="Rectangle 2051"/>
          <p:cNvSpPr>
            <a:spLocks noGrp="1" noChangeArrowheads="1"/>
          </p:cNvSpPr>
          <p:nvPr>
            <p:ph type="body" idx="1"/>
          </p:nvPr>
        </p:nvSpPr>
        <p:spPr>
          <a:xfrm>
            <a:off x="3505200" y="1676400"/>
            <a:ext cx="4953000" cy="4419600"/>
          </a:xfrm>
        </p:spPr>
        <p:txBody>
          <a:bodyPr/>
          <a:lstStyle/>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br>
              <a:rPr lang="en-US" smtClean="0">
                <a:solidFill>
                  <a:srgbClr val="000099"/>
                </a:solidFill>
                <a:cs typeface="Times New Roman" pitchFamily="18" charset="0"/>
              </a:rPr>
            </a:br>
            <a:r>
              <a:rPr lang="en-US" b="1" smtClean="0">
                <a:solidFill>
                  <a:srgbClr val="000099"/>
                </a:solidFill>
                <a:cs typeface="Times New Roman" pitchFamily="18" charset="0"/>
              </a:rPr>
              <a:t>Clarity of Your Vision</a:t>
            </a:r>
            <a:br>
              <a:rPr lang="en-US" b="1" smtClean="0">
                <a:solidFill>
                  <a:srgbClr val="000099"/>
                </a:solidFill>
                <a:cs typeface="Times New Roman" pitchFamily="18" charset="0"/>
              </a:rPr>
            </a:br>
            <a:r>
              <a:rPr lang="en-US" b="1" smtClean="0">
                <a:solidFill>
                  <a:srgbClr val="000099"/>
                </a:solidFill>
                <a:cs typeface="Times New Roman" pitchFamily="18" charset="0"/>
              </a:rPr>
              <a:t/>
            </a:r>
            <a:br>
              <a:rPr lang="en-US" b="1" smtClean="0">
                <a:solidFill>
                  <a:srgbClr val="000099"/>
                </a:solidFill>
                <a:cs typeface="Times New Roman" pitchFamily="18" charset="0"/>
              </a:rPr>
            </a:br>
            <a:r>
              <a:rPr lang="en-US" b="1" smtClean="0">
                <a:solidFill>
                  <a:srgbClr val="000099"/>
                </a:solidFill>
                <a:cs typeface="Times New Roman" pitchFamily="18" charset="0"/>
              </a:rPr>
              <a:t>Definite Purpose </a:t>
            </a:r>
            <a:br>
              <a:rPr lang="en-US" b="1" smtClean="0">
                <a:solidFill>
                  <a:srgbClr val="000099"/>
                </a:solidFill>
                <a:cs typeface="Times New Roman" pitchFamily="18" charset="0"/>
              </a:rPr>
            </a:br>
            <a:r>
              <a:rPr lang="en-US" b="1" smtClean="0">
                <a:solidFill>
                  <a:srgbClr val="000099"/>
                </a:solidFill>
                <a:cs typeface="Times New Roman" pitchFamily="18" charset="0"/>
              </a:rPr>
              <a:t/>
            </a:r>
            <a:br>
              <a:rPr lang="en-US" b="1" smtClean="0">
                <a:solidFill>
                  <a:srgbClr val="000099"/>
                </a:solidFill>
                <a:cs typeface="Times New Roman" pitchFamily="18" charset="0"/>
              </a:rPr>
            </a:br>
            <a:r>
              <a:rPr lang="en-US" b="1" smtClean="0">
                <a:solidFill>
                  <a:srgbClr val="000099"/>
                </a:solidFill>
                <a:cs typeface="Times New Roman" pitchFamily="18" charset="0"/>
              </a:rPr>
              <a:t>Appropriate Beliefs, Attitudes and Actions</a:t>
            </a:r>
          </a:p>
        </p:txBody>
      </p:sp>
      <p:sp>
        <p:nvSpPr>
          <p:cNvPr id="22532"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22533" name="Text Box 2053"/>
          <p:cNvSpPr txBox="1">
            <a:spLocks noChangeArrowheads="1"/>
          </p:cNvSpPr>
          <p:nvPr/>
        </p:nvSpPr>
        <p:spPr bwMode="auto">
          <a:xfrm>
            <a:off x="914400" y="152400"/>
            <a:ext cx="8229600" cy="1323975"/>
          </a:xfrm>
          <a:prstGeom prst="rect">
            <a:avLst/>
          </a:prstGeom>
          <a:noFill/>
          <a:ln w="9525">
            <a:noFill/>
            <a:miter lim="800000"/>
            <a:headEnd/>
            <a:tailEnd/>
          </a:ln>
        </p:spPr>
        <p:txBody>
          <a:bodyPr>
            <a:spAutoFit/>
          </a:bodyPr>
          <a:lstStyle/>
          <a:p>
            <a:pPr algn="ctr"/>
            <a:r>
              <a:rPr lang="en-US" sz="4000" b="1">
                <a:solidFill>
                  <a:srgbClr val="000066"/>
                </a:solidFill>
                <a:cs typeface="Times New Roman" pitchFamily="18" charset="0"/>
              </a:rPr>
              <a:t>Motivision: Three Primary </a:t>
            </a:r>
            <a:br>
              <a:rPr lang="en-US" sz="4000" b="1">
                <a:solidFill>
                  <a:srgbClr val="000066"/>
                </a:solidFill>
                <a:cs typeface="Times New Roman" pitchFamily="18" charset="0"/>
              </a:rPr>
            </a:br>
            <a:r>
              <a:rPr lang="en-US" sz="4000" b="1">
                <a:solidFill>
                  <a:srgbClr val="000066"/>
                </a:solidFill>
                <a:cs typeface="Times New Roman" pitchFamily="18" charset="0"/>
              </a:rPr>
              <a:t>Factors in Successful Living</a:t>
            </a:r>
            <a:endParaRPr lang="en-US" sz="2800" b="1">
              <a:solidFill>
                <a:srgbClr val="000099"/>
              </a:solidFill>
              <a:cs typeface="Times New Roman" pitchFamily="18" charset="0"/>
              <a:sym typeface="Symbol" pitchFamily="18" charset="2"/>
            </a:endParaRPr>
          </a:p>
        </p:txBody>
      </p:sp>
      <p:pic>
        <p:nvPicPr>
          <p:cNvPr id="22534" name="Picture 6" descr="Motivision Cover 8308.jpg"/>
          <p:cNvPicPr>
            <a:picLocks noChangeAspect="1"/>
          </p:cNvPicPr>
          <p:nvPr/>
        </p:nvPicPr>
        <p:blipFill>
          <a:blip r:embed="rId3" cstate="print"/>
          <a:srcRect/>
          <a:stretch>
            <a:fillRect/>
          </a:stretch>
        </p:blipFill>
        <p:spPr bwMode="auto">
          <a:xfrm>
            <a:off x="228600" y="1524000"/>
            <a:ext cx="3557588" cy="4603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noFill/>
        </p:spPr>
        <p:txBody>
          <a:bodyPr/>
          <a:lstStyle/>
          <a:p>
            <a:r>
              <a:rPr lang="en-US" b="1" smtClean="0">
                <a:solidFill>
                  <a:srgbClr val="000099"/>
                </a:solidFill>
                <a:effectLst/>
              </a:rPr>
              <a:t>Motivision</a:t>
            </a:r>
            <a:r>
              <a:rPr lang="en-US" smtClean="0">
                <a:solidFill>
                  <a:srgbClr val="000099"/>
                </a:solidFill>
                <a:effectLst/>
                <a:cs typeface="Times New Roman" pitchFamily="18" charset="0"/>
              </a:rPr>
              <a:t>™</a:t>
            </a:r>
          </a:p>
        </p:txBody>
      </p:sp>
      <p:sp>
        <p:nvSpPr>
          <p:cNvPr id="23555" name="Rectangle 3"/>
          <p:cNvSpPr>
            <a:spLocks noGrp="1" noChangeArrowheads="1"/>
          </p:cNvSpPr>
          <p:nvPr>
            <p:ph type="body" idx="4294967295"/>
          </p:nvPr>
        </p:nvSpPr>
        <p:spPr>
          <a:xfrm>
            <a:off x="609600" y="1981200"/>
            <a:ext cx="8077200" cy="4114800"/>
          </a:xfrm>
        </p:spPr>
        <p:txBody>
          <a:bodyPr/>
          <a:lstStyle/>
          <a:p>
            <a:pPr>
              <a:buFontTx/>
              <a:buNone/>
            </a:pPr>
            <a:r>
              <a:rPr lang="en-US" smtClean="0">
                <a:solidFill>
                  <a:srgbClr val="0000CC"/>
                </a:solidFill>
              </a:rPr>
              <a:t>   </a:t>
            </a:r>
            <a:r>
              <a:rPr lang="en-US" b="1" smtClean="0">
                <a:solidFill>
                  <a:srgbClr val="000099"/>
                </a:solidFill>
              </a:rPr>
              <a:t>After 25 years of studying and applying various success principles and techniques, we have observed that there are three primary factors that determine the level </a:t>
            </a:r>
            <a:br>
              <a:rPr lang="en-US" b="1" smtClean="0">
                <a:solidFill>
                  <a:srgbClr val="000099"/>
                </a:solidFill>
              </a:rPr>
            </a:br>
            <a:r>
              <a:rPr lang="en-US" b="1" smtClean="0">
                <a:solidFill>
                  <a:srgbClr val="000099"/>
                </a:solidFill>
              </a:rPr>
              <a:t>of success we realize in life as individuals, organizations, and communities.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1026"/>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6147" name="Rectangle 1027"/>
          <p:cNvSpPr>
            <a:spLocks noGrp="1" noChangeArrowheads="1"/>
          </p:cNvSpPr>
          <p:nvPr>
            <p:ph type="body" idx="1"/>
          </p:nvPr>
        </p:nvSpPr>
        <p:spPr>
          <a:xfrm>
            <a:off x="685800" y="1676400"/>
            <a:ext cx="7772400" cy="4419600"/>
          </a:xfrm>
        </p:spPr>
        <p:txBody>
          <a:bodyPr/>
          <a:lstStyle/>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endParaRPr lang="en-US" sz="2400" b="1" i="1" smtClean="0">
              <a:solidFill>
                <a:srgbClr val="000099"/>
              </a:solidFill>
              <a:cs typeface="Times New Roman" pitchFamily="18" charset="0"/>
            </a:endParaRPr>
          </a:p>
        </p:txBody>
      </p:sp>
      <p:sp>
        <p:nvSpPr>
          <p:cNvPr id="6148" name="Text Box 1029"/>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6149" name="Text Box 1030"/>
          <p:cNvSpPr txBox="1">
            <a:spLocks noChangeArrowheads="1"/>
          </p:cNvSpPr>
          <p:nvPr/>
        </p:nvSpPr>
        <p:spPr bwMode="auto">
          <a:xfrm>
            <a:off x="457200" y="609600"/>
            <a:ext cx="8229600" cy="523875"/>
          </a:xfrm>
          <a:prstGeom prst="rect">
            <a:avLst/>
          </a:prstGeom>
          <a:noFill/>
          <a:ln w="9525">
            <a:noFill/>
            <a:miter lim="800000"/>
            <a:headEnd/>
            <a:tailEnd/>
          </a:ln>
        </p:spPr>
        <p:txBody>
          <a:bodyPr>
            <a:spAutoFit/>
          </a:bodyPr>
          <a:lstStyle/>
          <a:p>
            <a:pPr algn="ctr"/>
            <a:endParaRPr lang="en-US" sz="2800">
              <a:solidFill>
                <a:srgbClr val="000099"/>
              </a:solidFill>
              <a:cs typeface="Times New Roman" pitchFamily="18" charset="0"/>
              <a:sym typeface="Symbol" pitchFamily="18" charset="2"/>
            </a:endParaRPr>
          </a:p>
        </p:txBody>
      </p:sp>
      <p:pic>
        <p:nvPicPr>
          <p:cNvPr id="6150" name="Picture 1031"/>
          <p:cNvPicPr>
            <a:picLocks noChangeAspect="1" noChangeArrowheads="1"/>
          </p:cNvPicPr>
          <p:nvPr/>
        </p:nvPicPr>
        <p:blipFill>
          <a:blip r:embed="rId3" cstate="print"/>
          <a:srcRect/>
          <a:stretch>
            <a:fillRect/>
          </a:stretch>
        </p:blipFill>
        <p:spPr bwMode="auto">
          <a:xfrm>
            <a:off x="1905000" y="901700"/>
            <a:ext cx="5715000" cy="5495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noFill/>
        </p:spPr>
        <p:txBody>
          <a:bodyPr/>
          <a:lstStyle/>
          <a:p>
            <a:r>
              <a:rPr lang="en-US" b="1" smtClean="0">
                <a:solidFill>
                  <a:srgbClr val="000099"/>
                </a:solidFill>
                <a:effectLst/>
              </a:rPr>
              <a:t>Motivision</a:t>
            </a:r>
            <a:r>
              <a:rPr lang="en-US" smtClean="0">
                <a:solidFill>
                  <a:srgbClr val="000099"/>
                </a:solidFill>
                <a:effectLst/>
                <a:cs typeface="Times New Roman" pitchFamily="18" charset="0"/>
              </a:rPr>
              <a:t>™</a:t>
            </a:r>
          </a:p>
        </p:txBody>
      </p:sp>
      <p:sp>
        <p:nvSpPr>
          <p:cNvPr id="24579" name="Rectangle 3"/>
          <p:cNvSpPr>
            <a:spLocks noGrp="1" noChangeArrowheads="1"/>
          </p:cNvSpPr>
          <p:nvPr>
            <p:ph type="body" idx="4294967295"/>
          </p:nvPr>
        </p:nvSpPr>
        <p:spPr>
          <a:xfrm>
            <a:off x="381000" y="1828800"/>
            <a:ext cx="8229600" cy="4267200"/>
          </a:xfrm>
        </p:spPr>
        <p:txBody>
          <a:bodyPr/>
          <a:lstStyle/>
          <a:p>
            <a:pPr lvl="1">
              <a:buFontTx/>
              <a:buNone/>
            </a:pPr>
            <a:r>
              <a:rPr lang="en-US" sz="4000" b="1" smtClean="0">
                <a:solidFill>
                  <a:srgbClr val="000099"/>
                </a:solidFill>
              </a:rPr>
              <a:t>The Three Factors of Success are:</a:t>
            </a:r>
            <a:br>
              <a:rPr lang="en-US" sz="4000" b="1" smtClean="0">
                <a:solidFill>
                  <a:srgbClr val="000099"/>
                </a:solidFill>
              </a:rPr>
            </a:br>
            <a:r>
              <a:rPr lang="en-US" sz="2400" b="1" smtClean="0">
                <a:solidFill>
                  <a:srgbClr val="000099"/>
                </a:solidFill>
              </a:rPr>
              <a:t> </a:t>
            </a:r>
          </a:p>
          <a:p>
            <a:pPr>
              <a:buFontTx/>
              <a:buNone/>
            </a:pPr>
            <a:r>
              <a:rPr lang="en-US" b="1" smtClean="0">
                <a:solidFill>
                  <a:srgbClr val="000099"/>
                </a:solidFill>
              </a:rPr>
              <a:t>CLARITY OF YOUR VISION</a:t>
            </a:r>
            <a:br>
              <a:rPr lang="en-US" b="1" smtClean="0">
                <a:solidFill>
                  <a:srgbClr val="000099"/>
                </a:solidFill>
              </a:rPr>
            </a:br>
            <a:endParaRPr lang="en-US" b="1" smtClean="0">
              <a:solidFill>
                <a:srgbClr val="000099"/>
              </a:solidFill>
            </a:endParaRPr>
          </a:p>
          <a:p>
            <a:pPr>
              <a:buFontTx/>
              <a:buNone/>
            </a:pPr>
            <a:r>
              <a:rPr lang="en-US" b="1" smtClean="0">
                <a:solidFill>
                  <a:srgbClr val="000099"/>
                </a:solidFill>
              </a:rPr>
              <a:t>DEFINITENESS OF YOUR  PURPOSE</a:t>
            </a:r>
          </a:p>
          <a:p>
            <a:pPr>
              <a:buFontTx/>
              <a:buNone/>
            </a:pPr>
            <a:endParaRPr lang="en-US" sz="2400" b="1" smtClean="0">
              <a:solidFill>
                <a:srgbClr val="000099"/>
              </a:solidFill>
            </a:endParaRPr>
          </a:p>
          <a:p>
            <a:pPr>
              <a:buFontTx/>
              <a:buNone/>
            </a:pPr>
            <a:r>
              <a:rPr lang="en-US" b="1" smtClean="0">
                <a:solidFill>
                  <a:srgbClr val="000099"/>
                </a:solidFill>
              </a:rPr>
              <a:t>APPROPRIATENESS OF YOUR BELIEFS, ATTITUDES AND ACTIONS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noFill/>
        </p:spPr>
        <p:txBody>
          <a:bodyPr/>
          <a:lstStyle/>
          <a:p>
            <a:r>
              <a:rPr lang="en-US" smtClean="0">
                <a:solidFill>
                  <a:srgbClr val="0000CC"/>
                </a:solidFill>
                <a:effectLst/>
              </a:rPr>
              <a:t>Motivision</a:t>
            </a:r>
            <a:r>
              <a:rPr lang="en-US" smtClean="0">
                <a:solidFill>
                  <a:srgbClr val="0000CC"/>
                </a:solidFill>
                <a:effectLst/>
                <a:cs typeface="Times New Roman" pitchFamily="18" charset="0"/>
              </a:rPr>
              <a:t>™</a:t>
            </a:r>
          </a:p>
        </p:txBody>
      </p:sp>
      <p:sp>
        <p:nvSpPr>
          <p:cNvPr id="25603" name="Rectangle 3"/>
          <p:cNvSpPr>
            <a:spLocks noGrp="1" noChangeArrowheads="1"/>
          </p:cNvSpPr>
          <p:nvPr>
            <p:ph type="body" idx="4294967295"/>
          </p:nvPr>
        </p:nvSpPr>
        <p:spPr/>
        <p:txBody>
          <a:bodyPr/>
          <a:lstStyle/>
          <a:p>
            <a:pPr lvl="3" algn="ctr">
              <a:buFontTx/>
              <a:buNone/>
            </a:pPr>
            <a:r>
              <a:rPr lang="en-US" sz="3200" b="1" smtClean="0">
                <a:solidFill>
                  <a:srgbClr val="0000CC"/>
                </a:solidFill>
              </a:rPr>
              <a:t>DEVELOPING A CLEAR VISION</a:t>
            </a:r>
          </a:p>
        </p:txBody>
      </p:sp>
      <p:pic>
        <p:nvPicPr>
          <p:cNvPr id="25604" name="Picture 4" descr="reflect 5"/>
          <p:cNvPicPr>
            <a:picLocks noChangeAspect="1" noChangeArrowheads="1"/>
          </p:cNvPicPr>
          <p:nvPr/>
        </p:nvPicPr>
        <p:blipFill>
          <a:blip r:embed="rId3" cstate="print"/>
          <a:srcRect/>
          <a:stretch>
            <a:fillRect/>
          </a:stretch>
        </p:blipFill>
        <p:spPr bwMode="auto">
          <a:xfrm>
            <a:off x="3429000" y="3810000"/>
            <a:ext cx="2540000" cy="1722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noFill/>
        </p:spPr>
        <p:txBody>
          <a:bodyPr/>
          <a:lstStyle/>
          <a:p>
            <a:r>
              <a:rPr lang="en-US" smtClean="0">
                <a:solidFill>
                  <a:srgbClr val="0000CC"/>
                </a:solidFill>
                <a:effectLst/>
              </a:rPr>
              <a:t>Motivision</a:t>
            </a:r>
            <a:r>
              <a:rPr lang="en-US" smtClean="0">
                <a:solidFill>
                  <a:srgbClr val="0000CC"/>
                </a:solidFill>
                <a:effectLst/>
                <a:cs typeface="Times New Roman" pitchFamily="18" charset="0"/>
              </a:rPr>
              <a:t>™</a:t>
            </a:r>
          </a:p>
        </p:txBody>
      </p:sp>
      <p:sp>
        <p:nvSpPr>
          <p:cNvPr id="26627" name="Rectangle 3"/>
          <p:cNvSpPr>
            <a:spLocks noGrp="1" noChangeArrowheads="1"/>
          </p:cNvSpPr>
          <p:nvPr>
            <p:ph type="body" idx="4294967295"/>
          </p:nvPr>
        </p:nvSpPr>
        <p:spPr/>
        <p:txBody>
          <a:bodyPr/>
          <a:lstStyle/>
          <a:p>
            <a:pPr>
              <a:buFontTx/>
              <a:buNone/>
            </a:pPr>
            <a:r>
              <a:rPr lang="en-US" smtClean="0"/>
              <a:t>   </a:t>
            </a:r>
            <a:r>
              <a:rPr lang="en-US" b="1" smtClean="0">
                <a:solidFill>
                  <a:srgbClr val="0000CC"/>
                </a:solidFill>
              </a:rPr>
              <a:t>1. Invest time reflecting on your </a:t>
            </a:r>
            <a:r>
              <a:rPr lang="en-US" b="1" u="sng" smtClean="0">
                <a:solidFill>
                  <a:srgbClr val="FAD106"/>
                </a:solidFill>
              </a:rPr>
              <a:t>ultimate vision</a:t>
            </a:r>
            <a:r>
              <a:rPr lang="en-US" b="1" smtClean="0">
                <a:solidFill>
                  <a:srgbClr val="0000CC"/>
                </a:solidFill>
              </a:rPr>
              <a:t> of who you</a:t>
            </a:r>
            <a:r>
              <a:rPr lang="en-US" b="1" i="1" smtClean="0">
                <a:solidFill>
                  <a:srgbClr val="0000CC"/>
                </a:solidFill>
              </a:rPr>
              <a:t> </a:t>
            </a:r>
            <a:r>
              <a:rPr lang="en-US" b="1" smtClean="0">
                <a:solidFill>
                  <a:srgbClr val="0000CC"/>
                </a:solidFill>
              </a:rPr>
              <a:t>would like to become, what you would like to do and what you would like to leave as your legacy to humankind.</a:t>
            </a:r>
          </a:p>
        </p:txBody>
      </p:sp>
      <p:pic>
        <p:nvPicPr>
          <p:cNvPr id="26628" name="Picture 4" descr="vision 3"/>
          <p:cNvPicPr>
            <a:picLocks noChangeAspect="1" noChangeArrowheads="1"/>
          </p:cNvPicPr>
          <p:nvPr/>
        </p:nvPicPr>
        <p:blipFill>
          <a:blip r:embed="rId3" cstate="print"/>
          <a:srcRect/>
          <a:stretch>
            <a:fillRect/>
          </a:stretch>
        </p:blipFill>
        <p:spPr bwMode="auto">
          <a:xfrm>
            <a:off x="3505200" y="4267200"/>
            <a:ext cx="2895600" cy="2171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noFill/>
        </p:spPr>
        <p:txBody>
          <a:bodyPr/>
          <a:lstStyle/>
          <a:p>
            <a:r>
              <a:rPr lang="en-US" smtClean="0">
                <a:solidFill>
                  <a:srgbClr val="0000CC"/>
                </a:solidFill>
                <a:effectLst/>
              </a:rPr>
              <a:t>Motivision</a:t>
            </a:r>
            <a:r>
              <a:rPr lang="en-US" smtClean="0">
                <a:solidFill>
                  <a:srgbClr val="0000CC"/>
                </a:solidFill>
                <a:effectLst/>
                <a:cs typeface="Times New Roman" pitchFamily="18" charset="0"/>
              </a:rPr>
              <a:t>™</a:t>
            </a:r>
          </a:p>
        </p:txBody>
      </p:sp>
      <p:sp>
        <p:nvSpPr>
          <p:cNvPr id="27651" name="Rectangle 3"/>
          <p:cNvSpPr>
            <a:spLocks noGrp="1" noChangeArrowheads="1"/>
          </p:cNvSpPr>
          <p:nvPr>
            <p:ph type="body" idx="4294967295"/>
          </p:nvPr>
        </p:nvSpPr>
        <p:spPr/>
        <p:txBody>
          <a:bodyPr/>
          <a:lstStyle/>
          <a:p>
            <a:pPr marL="342900" lvl="3" indent="0">
              <a:buFontTx/>
              <a:buNone/>
            </a:pPr>
            <a:r>
              <a:rPr lang="en-US" sz="3200" b="1" smtClean="0">
                <a:solidFill>
                  <a:srgbClr val="0000CC"/>
                </a:solidFill>
              </a:rPr>
              <a:t>2. Develop </a:t>
            </a:r>
            <a:r>
              <a:rPr lang="en-US" sz="3200" b="1" u="sng" smtClean="0">
                <a:solidFill>
                  <a:srgbClr val="FAD106"/>
                </a:solidFill>
              </a:rPr>
              <a:t>affirmations</a:t>
            </a:r>
            <a:r>
              <a:rPr lang="en-US" sz="3200" b="1" smtClean="0">
                <a:solidFill>
                  <a:srgbClr val="0000CC"/>
                </a:solidFill>
              </a:rPr>
              <a:t> describing yourself as already having achieved the visions developed above.</a:t>
            </a:r>
          </a:p>
        </p:txBody>
      </p:sp>
      <p:pic>
        <p:nvPicPr>
          <p:cNvPr id="27652" name="Picture 4" descr="accomplishment 3"/>
          <p:cNvPicPr>
            <a:picLocks noChangeAspect="1" noChangeArrowheads="1"/>
          </p:cNvPicPr>
          <p:nvPr/>
        </p:nvPicPr>
        <p:blipFill>
          <a:blip r:embed="rId3" cstate="print"/>
          <a:srcRect/>
          <a:stretch>
            <a:fillRect/>
          </a:stretch>
        </p:blipFill>
        <p:spPr bwMode="auto">
          <a:xfrm>
            <a:off x="3352800" y="4038600"/>
            <a:ext cx="2514600" cy="1749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noFill/>
        </p:spPr>
        <p:txBody>
          <a:bodyPr/>
          <a:lstStyle/>
          <a:p>
            <a:r>
              <a:rPr lang="en-US" smtClean="0">
                <a:effectLst/>
              </a:rPr>
              <a:t> </a:t>
            </a:r>
          </a:p>
        </p:txBody>
      </p:sp>
      <p:sp>
        <p:nvSpPr>
          <p:cNvPr id="28675" name="Rectangle 3"/>
          <p:cNvSpPr>
            <a:spLocks noGrp="1" noChangeArrowheads="1"/>
          </p:cNvSpPr>
          <p:nvPr>
            <p:ph type="body" idx="4294967295"/>
          </p:nvPr>
        </p:nvSpPr>
        <p:spPr>
          <a:xfrm>
            <a:off x="685800" y="1981200"/>
            <a:ext cx="8001000" cy="4114800"/>
          </a:xfrm>
        </p:spPr>
        <p:txBody>
          <a:bodyPr/>
          <a:lstStyle/>
          <a:p>
            <a:pPr>
              <a:buFontTx/>
              <a:buNone/>
            </a:pPr>
            <a:r>
              <a:rPr lang="en-US" smtClean="0">
                <a:solidFill>
                  <a:srgbClr val="0000CC"/>
                </a:solidFill>
              </a:rPr>
              <a:t>    </a:t>
            </a:r>
            <a:r>
              <a:rPr lang="en-US" b="1" smtClean="0">
                <a:solidFill>
                  <a:srgbClr val="0000CC"/>
                </a:solidFill>
              </a:rPr>
              <a:t>3. Practice </a:t>
            </a:r>
            <a:r>
              <a:rPr lang="en-US" b="1" u="sng" smtClean="0">
                <a:solidFill>
                  <a:srgbClr val="FAD106"/>
                </a:solidFill>
              </a:rPr>
              <a:t>visualizing</a:t>
            </a:r>
            <a:r>
              <a:rPr lang="en-US" b="1" smtClean="0">
                <a:solidFill>
                  <a:srgbClr val="0000CC"/>
                </a:solidFill>
              </a:rPr>
              <a:t> the accomplishment and realization of your vision on a daily basis, as frequently as possible.</a:t>
            </a:r>
          </a:p>
        </p:txBody>
      </p:sp>
      <p:sp>
        <p:nvSpPr>
          <p:cNvPr id="28676" name="Text Box 4"/>
          <p:cNvSpPr txBox="1">
            <a:spLocks noChangeArrowheads="1"/>
          </p:cNvSpPr>
          <p:nvPr/>
        </p:nvSpPr>
        <p:spPr bwMode="auto">
          <a:xfrm>
            <a:off x="1828800" y="533400"/>
            <a:ext cx="6553200" cy="671513"/>
          </a:xfrm>
          <a:prstGeom prst="rect">
            <a:avLst/>
          </a:prstGeom>
          <a:noFill/>
          <a:ln w="9525">
            <a:noFill/>
            <a:miter lim="800000"/>
            <a:headEnd/>
            <a:tailEnd/>
          </a:ln>
        </p:spPr>
        <p:txBody>
          <a:bodyPr>
            <a:spAutoFit/>
          </a:bodyPr>
          <a:lstStyle/>
          <a:p>
            <a:pPr algn="ctr">
              <a:spcBef>
                <a:spcPct val="50000"/>
              </a:spcBef>
            </a:pPr>
            <a:r>
              <a:rPr lang="en-US" sz="3800">
                <a:solidFill>
                  <a:srgbClr val="0000CC"/>
                </a:solidFill>
              </a:rPr>
              <a:t>Motivision™</a:t>
            </a:r>
          </a:p>
        </p:txBody>
      </p:sp>
      <p:pic>
        <p:nvPicPr>
          <p:cNvPr id="28677" name="Picture 5" descr="reflect 4"/>
          <p:cNvPicPr>
            <a:picLocks noChangeAspect="1" noChangeArrowheads="1"/>
          </p:cNvPicPr>
          <p:nvPr/>
        </p:nvPicPr>
        <p:blipFill>
          <a:blip r:embed="rId3" cstate="print"/>
          <a:srcRect/>
          <a:stretch>
            <a:fillRect/>
          </a:stretch>
        </p:blipFill>
        <p:spPr bwMode="auto">
          <a:xfrm>
            <a:off x="3276600" y="4114800"/>
            <a:ext cx="2819400" cy="2203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noFill/>
        </p:spPr>
        <p:txBody>
          <a:bodyPr/>
          <a:lstStyle/>
          <a:p>
            <a:r>
              <a:rPr lang="en-US" smtClean="0">
                <a:solidFill>
                  <a:srgbClr val="0000CC"/>
                </a:solidFill>
                <a:effectLst/>
              </a:rPr>
              <a:t>Motivision™</a:t>
            </a:r>
          </a:p>
        </p:txBody>
      </p:sp>
      <p:sp>
        <p:nvSpPr>
          <p:cNvPr id="29699" name="Rectangle 3"/>
          <p:cNvSpPr>
            <a:spLocks noGrp="1" noChangeArrowheads="1"/>
          </p:cNvSpPr>
          <p:nvPr>
            <p:ph type="body" idx="4294967295"/>
          </p:nvPr>
        </p:nvSpPr>
        <p:spPr/>
        <p:txBody>
          <a:bodyPr/>
          <a:lstStyle/>
          <a:p>
            <a:pPr>
              <a:buFontTx/>
              <a:buNone/>
            </a:pPr>
            <a:r>
              <a:rPr lang="en-US" smtClean="0"/>
              <a:t>   </a:t>
            </a:r>
            <a:r>
              <a:rPr lang="en-US" b="1" smtClean="0">
                <a:solidFill>
                  <a:srgbClr val="0000CC"/>
                </a:solidFill>
              </a:rPr>
              <a:t>4. Practice </a:t>
            </a:r>
            <a:r>
              <a:rPr lang="en-US" b="1" u="sng" smtClean="0">
                <a:solidFill>
                  <a:srgbClr val="FAD106"/>
                </a:solidFill>
              </a:rPr>
              <a:t>generating</a:t>
            </a:r>
            <a:r>
              <a:rPr lang="en-US" b="1" smtClean="0">
                <a:solidFill>
                  <a:srgbClr val="0000CC"/>
                </a:solidFill>
              </a:rPr>
              <a:t> the feelings and emotions you will experience when you have achieved each component of your ultimate vision.</a:t>
            </a:r>
          </a:p>
        </p:txBody>
      </p:sp>
      <p:pic>
        <p:nvPicPr>
          <p:cNvPr id="29700" name="Picture 4" descr="feelings 4"/>
          <p:cNvPicPr>
            <a:picLocks noChangeAspect="1" noChangeArrowheads="1"/>
          </p:cNvPicPr>
          <p:nvPr/>
        </p:nvPicPr>
        <p:blipFill>
          <a:blip r:embed="rId3" cstate="print"/>
          <a:srcRect/>
          <a:stretch>
            <a:fillRect/>
          </a:stretch>
        </p:blipFill>
        <p:spPr bwMode="auto">
          <a:xfrm>
            <a:off x="4495800" y="3657600"/>
            <a:ext cx="2387600" cy="2705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noFill/>
        </p:spPr>
        <p:txBody>
          <a:bodyPr/>
          <a:lstStyle/>
          <a:p>
            <a:r>
              <a:rPr lang="en-US" smtClean="0">
                <a:solidFill>
                  <a:srgbClr val="0000CC"/>
                </a:solidFill>
                <a:effectLst/>
              </a:rPr>
              <a:t>Motivision™</a:t>
            </a:r>
          </a:p>
        </p:txBody>
      </p:sp>
      <p:sp>
        <p:nvSpPr>
          <p:cNvPr id="30723" name="Rectangle 3"/>
          <p:cNvSpPr>
            <a:spLocks noGrp="1" noChangeArrowheads="1"/>
          </p:cNvSpPr>
          <p:nvPr>
            <p:ph type="body" idx="4294967295"/>
          </p:nvPr>
        </p:nvSpPr>
        <p:spPr/>
        <p:txBody>
          <a:bodyPr/>
          <a:lstStyle/>
          <a:p>
            <a:pPr>
              <a:buFontTx/>
              <a:buNone/>
            </a:pPr>
            <a:r>
              <a:rPr lang="en-US" smtClean="0"/>
              <a:t>   </a:t>
            </a:r>
            <a:r>
              <a:rPr lang="en-US" b="1" smtClean="0">
                <a:solidFill>
                  <a:srgbClr val="0000CC"/>
                </a:solidFill>
              </a:rPr>
              <a:t>5</a:t>
            </a:r>
            <a:r>
              <a:rPr lang="en-US" b="1" i="1" smtClean="0">
                <a:solidFill>
                  <a:srgbClr val="0000CC"/>
                </a:solidFill>
              </a:rPr>
              <a:t>. </a:t>
            </a:r>
            <a:r>
              <a:rPr lang="en-US" b="1" smtClean="0">
                <a:solidFill>
                  <a:srgbClr val="0000CC"/>
                </a:solidFill>
              </a:rPr>
              <a:t>Reinforce your </a:t>
            </a:r>
            <a:r>
              <a:rPr lang="en-US" b="1" u="sng" smtClean="0">
                <a:solidFill>
                  <a:srgbClr val="FAD106"/>
                </a:solidFill>
              </a:rPr>
              <a:t>belief</a:t>
            </a:r>
            <a:r>
              <a:rPr lang="en-US" b="1" smtClean="0">
                <a:solidFill>
                  <a:srgbClr val="0000CC"/>
                </a:solidFill>
              </a:rPr>
              <a:t> by using books, scriptures, quotes, audio video tape program, seminars, etc. that help increase your belief that you will ultimately achieve your highest possible vision.</a:t>
            </a:r>
          </a:p>
        </p:txBody>
      </p:sp>
      <p:pic>
        <p:nvPicPr>
          <p:cNvPr id="30724" name="Picture 4" descr="music 1"/>
          <p:cNvPicPr>
            <a:picLocks noChangeAspect="1" noChangeArrowheads="1"/>
          </p:cNvPicPr>
          <p:nvPr/>
        </p:nvPicPr>
        <p:blipFill>
          <a:blip r:embed="rId3" cstate="print"/>
          <a:srcRect/>
          <a:stretch>
            <a:fillRect/>
          </a:stretch>
        </p:blipFill>
        <p:spPr bwMode="auto">
          <a:xfrm>
            <a:off x="4038600" y="4648200"/>
            <a:ext cx="3505200" cy="1871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noFill/>
        </p:spPr>
        <p:txBody>
          <a:bodyPr/>
          <a:lstStyle/>
          <a:p>
            <a:r>
              <a:rPr lang="en-US" smtClean="0">
                <a:solidFill>
                  <a:srgbClr val="0000CC"/>
                </a:solidFill>
                <a:effectLst/>
              </a:rPr>
              <a:t>Motivision™</a:t>
            </a:r>
          </a:p>
        </p:txBody>
      </p:sp>
      <p:sp>
        <p:nvSpPr>
          <p:cNvPr id="31747" name="Rectangle 3"/>
          <p:cNvSpPr>
            <a:spLocks noGrp="1" noChangeArrowheads="1"/>
          </p:cNvSpPr>
          <p:nvPr>
            <p:ph type="body" idx="4294967295"/>
          </p:nvPr>
        </p:nvSpPr>
        <p:spPr/>
        <p:txBody>
          <a:bodyPr/>
          <a:lstStyle/>
          <a:p>
            <a:pPr>
              <a:buFontTx/>
              <a:buNone/>
            </a:pPr>
            <a:r>
              <a:rPr lang="en-US" b="1" smtClean="0">
                <a:solidFill>
                  <a:srgbClr val="0000CC"/>
                </a:solidFill>
              </a:rPr>
              <a:t>   6. Practice </a:t>
            </a:r>
            <a:r>
              <a:rPr lang="en-US" b="1" u="sng" smtClean="0">
                <a:solidFill>
                  <a:srgbClr val="FAD106"/>
                </a:solidFill>
              </a:rPr>
              <a:t>daily exercises</a:t>
            </a:r>
            <a:r>
              <a:rPr lang="en-US" b="1" smtClean="0">
                <a:solidFill>
                  <a:srgbClr val="0000CC"/>
                </a:solidFill>
              </a:rPr>
              <a:t> to help you remember your vision and maintain progress toward its fulfillment.</a:t>
            </a:r>
          </a:p>
        </p:txBody>
      </p:sp>
      <p:pic>
        <p:nvPicPr>
          <p:cNvPr id="31748" name="Picture 4" descr="exercising 1"/>
          <p:cNvPicPr>
            <a:picLocks noChangeAspect="1" noChangeArrowheads="1"/>
          </p:cNvPicPr>
          <p:nvPr/>
        </p:nvPicPr>
        <p:blipFill>
          <a:blip r:embed="rId3" cstate="print"/>
          <a:srcRect/>
          <a:stretch>
            <a:fillRect/>
          </a:stretch>
        </p:blipFill>
        <p:spPr bwMode="auto">
          <a:xfrm>
            <a:off x="2819400" y="4038600"/>
            <a:ext cx="3175000" cy="2381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noFill/>
        </p:spPr>
        <p:txBody>
          <a:bodyPr/>
          <a:lstStyle/>
          <a:p>
            <a:r>
              <a:rPr lang="en-US" smtClean="0">
                <a:solidFill>
                  <a:srgbClr val="0000CC"/>
                </a:solidFill>
                <a:effectLst/>
              </a:rPr>
              <a:t>Motivision™</a:t>
            </a:r>
          </a:p>
        </p:txBody>
      </p:sp>
      <p:sp>
        <p:nvSpPr>
          <p:cNvPr id="32771" name="Rectangle 3"/>
          <p:cNvSpPr>
            <a:spLocks noGrp="1" noChangeArrowheads="1"/>
          </p:cNvSpPr>
          <p:nvPr>
            <p:ph type="body" idx="4294967295"/>
          </p:nvPr>
        </p:nvSpPr>
        <p:spPr>
          <a:xfrm>
            <a:off x="685800" y="1981200"/>
            <a:ext cx="8077200" cy="4114800"/>
          </a:xfrm>
        </p:spPr>
        <p:txBody>
          <a:bodyPr/>
          <a:lstStyle/>
          <a:p>
            <a:pPr>
              <a:buFontTx/>
              <a:buNone/>
            </a:pPr>
            <a:r>
              <a:rPr lang="en-US" b="1" smtClean="0">
                <a:solidFill>
                  <a:srgbClr val="0000CC"/>
                </a:solidFill>
              </a:rPr>
              <a:t>   7. Establish a regular practice of </a:t>
            </a:r>
            <a:r>
              <a:rPr lang="en-US" b="1" u="sng" smtClean="0">
                <a:solidFill>
                  <a:srgbClr val="FAD106"/>
                </a:solidFill>
              </a:rPr>
              <a:t>reviewing</a:t>
            </a:r>
            <a:r>
              <a:rPr lang="en-US" b="1" smtClean="0">
                <a:solidFill>
                  <a:srgbClr val="0000CC"/>
                </a:solidFill>
              </a:rPr>
              <a:t> the basis upon which your vision has evolved to discern any possible refinements or revisions.</a:t>
            </a:r>
          </a:p>
        </p:txBody>
      </p:sp>
      <p:pic>
        <p:nvPicPr>
          <p:cNvPr id="32772" name="Picture 4" descr="reviewing 3"/>
          <p:cNvPicPr>
            <a:picLocks noChangeAspect="1" noChangeArrowheads="1"/>
          </p:cNvPicPr>
          <p:nvPr/>
        </p:nvPicPr>
        <p:blipFill>
          <a:blip r:embed="rId3" cstate="print"/>
          <a:srcRect/>
          <a:stretch>
            <a:fillRect/>
          </a:stretch>
        </p:blipFill>
        <p:spPr bwMode="auto">
          <a:xfrm>
            <a:off x="5562600" y="3886200"/>
            <a:ext cx="1981200"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noFill/>
        </p:spPr>
        <p:txBody>
          <a:bodyPr/>
          <a:lstStyle/>
          <a:p>
            <a:r>
              <a:rPr lang="en-US" smtClean="0">
                <a:solidFill>
                  <a:srgbClr val="0000CC"/>
                </a:solidFill>
                <a:effectLst/>
              </a:rPr>
              <a:t>Motivision™</a:t>
            </a:r>
          </a:p>
        </p:txBody>
      </p:sp>
      <p:sp>
        <p:nvSpPr>
          <p:cNvPr id="33795" name="Rectangle 3"/>
          <p:cNvSpPr>
            <a:spLocks noGrp="1" noChangeArrowheads="1"/>
          </p:cNvSpPr>
          <p:nvPr>
            <p:ph type="body" idx="4294967295"/>
          </p:nvPr>
        </p:nvSpPr>
        <p:spPr/>
        <p:txBody>
          <a:bodyPr/>
          <a:lstStyle/>
          <a:p>
            <a:pPr algn="ctr">
              <a:buFontTx/>
              <a:buNone/>
            </a:pPr>
            <a:r>
              <a:rPr lang="en-US" b="1" smtClean="0">
                <a:solidFill>
                  <a:srgbClr val="0000CC"/>
                </a:solidFill>
              </a:rPr>
              <a:t>MAXIMIZING DEFINITENESS </a:t>
            </a:r>
            <a:br>
              <a:rPr lang="en-US" b="1" smtClean="0">
                <a:solidFill>
                  <a:srgbClr val="0000CC"/>
                </a:solidFill>
              </a:rPr>
            </a:br>
            <a:r>
              <a:rPr lang="en-US" b="1" smtClean="0">
                <a:solidFill>
                  <a:srgbClr val="0000CC"/>
                </a:solidFill>
              </a:rPr>
              <a:t>OF PURPOSE</a:t>
            </a:r>
          </a:p>
        </p:txBody>
      </p:sp>
      <p:pic>
        <p:nvPicPr>
          <p:cNvPr id="33796" name="Picture 4" descr="happiness 3"/>
          <p:cNvPicPr>
            <a:picLocks noChangeAspect="1" noChangeArrowheads="1"/>
          </p:cNvPicPr>
          <p:nvPr/>
        </p:nvPicPr>
        <p:blipFill>
          <a:blip r:embed="rId3" cstate="print"/>
          <a:srcRect/>
          <a:stretch>
            <a:fillRect/>
          </a:stretch>
        </p:blipFill>
        <p:spPr bwMode="auto">
          <a:xfrm>
            <a:off x="2667000" y="3352800"/>
            <a:ext cx="3784600" cy="2860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1026"/>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7171" name="Rectangle 1027"/>
          <p:cNvSpPr>
            <a:spLocks noGrp="1" noChangeArrowheads="1"/>
          </p:cNvSpPr>
          <p:nvPr>
            <p:ph type="body" idx="1"/>
          </p:nvPr>
        </p:nvSpPr>
        <p:spPr>
          <a:xfrm>
            <a:off x="685800" y="1676400"/>
            <a:ext cx="7772400" cy="4419600"/>
          </a:xfrm>
        </p:spPr>
        <p:txBody>
          <a:bodyPr/>
          <a:lstStyle/>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endParaRPr lang="en-US" sz="2400" b="1" i="1" smtClean="0">
              <a:solidFill>
                <a:srgbClr val="000099"/>
              </a:solidFill>
              <a:cs typeface="Times New Roman" pitchFamily="18" charset="0"/>
            </a:endParaRPr>
          </a:p>
        </p:txBody>
      </p:sp>
      <p:sp>
        <p:nvSpPr>
          <p:cNvPr id="7172" name="Text Box 1029"/>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7173" name="Text Box 1030"/>
          <p:cNvSpPr txBox="1">
            <a:spLocks noChangeArrowheads="1"/>
          </p:cNvSpPr>
          <p:nvPr/>
        </p:nvSpPr>
        <p:spPr bwMode="auto">
          <a:xfrm>
            <a:off x="914400" y="228600"/>
            <a:ext cx="8229600" cy="1754188"/>
          </a:xfrm>
          <a:prstGeom prst="rect">
            <a:avLst/>
          </a:prstGeom>
          <a:noFill/>
          <a:ln w="9525">
            <a:noFill/>
            <a:miter lim="800000"/>
            <a:headEnd/>
            <a:tailEnd/>
          </a:ln>
        </p:spPr>
        <p:txBody>
          <a:bodyPr>
            <a:spAutoFit/>
          </a:bodyPr>
          <a:lstStyle/>
          <a:p>
            <a:pPr algn="ctr">
              <a:defRPr/>
            </a:pPr>
            <a:r>
              <a:rPr lang="en-US" sz="3600" b="1" dirty="0">
                <a:solidFill>
                  <a:srgbClr val="000066"/>
                </a:solidFill>
                <a:latin typeface="+mj-lt"/>
                <a:cs typeface="Arial" charset="0"/>
              </a:rPr>
              <a:t>Solving Our Personal, Community </a:t>
            </a:r>
            <a:br>
              <a:rPr lang="en-US" sz="3600" b="1" dirty="0">
                <a:solidFill>
                  <a:srgbClr val="000066"/>
                </a:solidFill>
                <a:latin typeface="+mj-lt"/>
                <a:cs typeface="Arial" charset="0"/>
              </a:rPr>
            </a:br>
            <a:r>
              <a:rPr lang="en-US" sz="3600" b="1" dirty="0">
                <a:solidFill>
                  <a:srgbClr val="000066"/>
                </a:solidFill>
                <a:latin typeface="+mj-lt"/>
                <a:cs typeface="Arial" charset="0"/>
              </a:rPr>
              <a:t>and Global Success Puzzles </a:t>
            </a:r>
          </a:p>
          <a:p>
            <a:pPr algn="ctr">
              <a:defRPr/>
            </a:pPr>
            <a:endParaRPr lang="en-US" sz="3600" b="1" dirty="0">
              <a:solidFill>
                <a:srgbClr val="000066"/>
              </a:solidFill>
              <a:cs typeface="Times New Roman" pitchFamily="18" charset="0"/>
            </a:endParaRPr>
          </a:p>
        </p:txBody>
      </p:sp>
      <p:pic>
        <p:nvPicPr>
          <p:cNvPr id="7174" name="Picture 3"/>
          <p:cNvPicPr>
            <a:picLocks noChangeAspect="1" noChangeArrowheads="1"/>
          </p:cNvPicPr>
          <p:nvPr/>
        </p:nvPicPr>
        <p:blipFill>
          <a:blip r:embed="rId3" cstate="print"/>
          <a:srcRect/>
          <a:stretch>
            <a:fillRect/>
          </a:stretch>
        </p:blipFill>
        <p:spPr bwMode="auto">
          <a:xfrm>
            <a:off x="1828800" y="1828800"/>
            <a:ext cx="5611813" cy="4540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noFill/>
        </p:spPr>
        <p:txBody>
          <a:bodyPr/>
          <a:lstStyle/>
          <a:p>
            <a:r>
              <a:rPr lang="en-US" smtClean="0">
                <a:solidFill>
                  <a:srgbClr val="0000CC"/>
                </a:solidFill>
                <a:effectLst/>
              </a:rPr>
              <a:t>Motivision™</a:t>
            </a:r>
          </a:p>
        </p:txBody>
      </p:sp>
      <p:sp>
        <p:nvSpPr>
          <p:cNvPr id="34819" name="Rectangle 3"/>
          <p:cNvSpPr>
            <a:spLocks noGrp="1" noChangeArrowheads="1"/>
          </p:cNvSpPr>
          <p:nvPr>
            <p:ph type="body" idx="4294967295"/>
          </p:nvPr>
        </p:nvSpPr>
        <p:spPr/>
        <p:txBody>
          <a:bodyPr/>
          <a:lstStyle/>
          <a:p>
            <a:pPr>
              <a:buFontTx/>
              <a:buNone/>
            </a:pPr>
            <a:r>
              <a:rPr lang="en-US" b="1" smtClean="0">
                <a:solidFill>
                  <a:srgbClr val="0000CC"/>
                </a:solidFill>
              </a:rPr>
              <a:t>   1. Invest time in learning how to set and achieve </a:t>
            </a:r>
            <a:r>
              <a:rPr lang="en-US" b="1" u="sng" smtClean="0">
                <a:solidFill>
                  <a:srgbClr val="FAD106"/>
                </a:solidFill>
              </a:rPr>
              <a:t>goals</a:t>
            </a:r>
            <a:r>
              <a:rPr lang="en-US" b="1" smtClean="0">
                <a:solidFill>
                  <a:srgbClr val="0000CC"/>
                </a:solidFill>
              </a:rPr>
              <a:t> for who you would like to become, what you would like to contribute to and do, and what you </a:t>
            </a:r>
            <a:br>
              <a:rPr lang="en-US" b="1" smtClean="0">
                <a:solidFill>
                  <a:srgbClr val="0000CC"/>
                </a:solidFill>
              </a:rPr>
            </a:br>
            <a:r>
              <a:rPr lang="en-US" b="1" smtClean="0">
                <a:solidFill>
                  <a:srgbClr val="0000CC"/>
                </a:solidFill>
              </a:rPr>
              <a:t>would like to have or give to others </a:t>
            </a:r>
          </a:p>
        </p:txBody>
      </p:sp>
      <p:pic>
        <p:nvPicPr>
          <p:cNvPr id="34820" name="Picture 4" descr="writing 1"/>
          <p:cNvPicPr>
            <a:picLocks noChangeAspect="1" noChangeArrowheads="1"/>
          </p:cNvPicPr>
          <p:nvPr/>
        </p:nvPicPr>
        <p:blipFill>
          <a:blip r:embed="rId3" cstate="print"/>
          <a:srcRect/>
          <a:stretch>
            <a:fillRect/>
          </a:stretch>
        </p:blipFill>
        <p:spPr bwMode="auto">
          <a:xfrm>
            <a:off x="6172200" y="4419600"/>
            <a:ext cx="1797050"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noFill/>
        </p:spPr>
        <p:txBody>
          <a:bodyPr/>
          <a:lstStyle/>
          <a:p>
            <a:r>
              <a:rPr lang="en-US" smtClean="0">
                <a:solidFill>
                  <a:srgbClr val="0000CC"/>
                </a:solidFill>
                <a:effectLst/>
              </a:rPr>
              <a:t>Motivision™</a:t>
            </a:r>
          </a:p>
        </p:txBody>
      </p:sp>
      <p:sp>
        <p:nvSpPr>
          <p:cNvPr id="35843" name="Rectangle 3"/>
          <p:cNvSpPr>
            <a:spLocks noGrp="1" noChangeArrowheads="1"/>
          </p:cNvSpPr>
          <p:nvPr>
            <p:ph type="body" idx="4294967295"/>
          </p:nvPr>
        </p:nvSpPr>
        <p:spPr>
          <a:xfrm>
            <a:off x="457200" y="1981200"/>
            <a:ext cx="7772400" cy="4114800"/>
          </a:xfrm>
        </p:spPr>
        <p:txBody>
          <a:bodyPr/>
          <a:lstStyle/>
          <a:p>
            <a:pPr marL="609600" indent="-609600">
              <a:buFontTx/>
              <a:buNone/>
            </a:pPr>
            <a:r>
              <a:rPr lang="en-US" b="1" smtClean="0">
                <a:solidFill>
                  <a:srgbClr val="0000CC"/>
                </a:solidFill>
              </a:rPr>
              <a:t>      2.  Develop a list of the </a:t>
            </a:r>
            <a:r>
              <a:rPr lang="en-US" b="1" u="sng" smtClean="0">
                <a:solidFill>
                  <a:srgbClr val="FAD106"/>
                </a:solidFill>
              </a:rPr>
              <a:t>reasons why</a:t>
            </a:r>
            <a:r>
              <a:rPr lang="en-US" b="1" smtClean="0">
                <a:solidFill>
                  <a:srgbClr val="0000CC"/>
                </a:solidFill>
              </a:rPr>
              <a:t> you have set each of your goals. This will help keep you motivated to accomplish them.</a:t>
            </a:r>
          </a:p>
        </p:txBody>
      </p:sp>
      <p:pic>
        <p:nvPicPr>
          <p:cNvPr id="35844" name="Picture 4" descr="reviewing 1"/>
          <p:cNvPicPr>
            <a:picLocks noChangeAspect="1" noChangeArrowheads="1"/>
          </p:cNvPicPr>
          <p:nvPr/>
        </p:nvPicPr>
        <p:blipFill>
          <a:blip r:embed="rId3" cstate="print"/>
          <a:srcRect/>
          <a:stretch>
            <a:fillRect/>
          </a:stretch>
        </p:blipFill>
        <p:spPr bwMode="auto">
          <a:xfrm>
            <a:off x="2971800" y="3657600"/>
            <a:ext cx="3824288" cy="2868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noFill/>
        </p:spPr>
        <p:txBody>
          <a:bodyPr/>
          <a:lstStyle/>
          <a:p>
            <a:r>
              <a:rPr lang="en-US" smtClean="0">
                <a:solidFill>
                  <a:srgbClr val="0000CC"/>
                </a:solidFill>
                <a:effectLst/>
              </a:rPr>
              <a:t>Motivision™</a:t>
            </a:r>
          </a:p>
        </p:txBody>
      </p:sp>
      <p:sp>
        <p:nvSpPr>
          <p:cNvPr id="36867" name="Rectangle 3"/>
          <p:cNvSpPr>
            <a:spLocks noGrp="1" noChangeArrowheads="1"/>
          </p:cNvSpPr>
          <p:nvPr>
            <p:ph type="body" idx="4294967295"/>
          </p:nvPr>
        </p:nvSpPr>
        <p:spPr/>
        <p:txBody>
          <a:bodyPr/>
          <a:lstStyle/>
          <a:p>
            <a:pPr>
              <a:buFontTx/>
              <a:buNone/>
            </a:pPr>
            <a:r>
              <a:rPr lang="en-US" b="1" smtClean="0">
                <a:solidFill>
                  <a:srgbClr val="0000CC"/>
                </a:solidFill>
              </a:rPr>
              <a:t>   3.  Develop written </a:t>
            </a:r>
            <a:r>
              <a:rPr lang="en-US" b="1" u="sng" smtClean="0">
                <a:solidFill>
                  <a:srgbClr val="FAD106"/>
                </a:solidFill>
              </a:rPr>
              <a:t>affirmation</a:t>
            </a:r>
            <a:r>
              <a:rPr lang="en-US" b="1" smtClean="0">
                <a:solidFill>
                  <a:srgbClr val="0000CC"/>
                </a:solidFill>
              </a:rPr>
              <a:t> statements describing the successful manifestation of your goals in a positive present tense such as “I am . ..“ or “I have...”.</a:t>
            </a:r>
            <a:br>
              <a:rPr lang="en-US" b="1" smtClean="0">
                <a:solidFill>
                  <a:srgbClr val="0000CC"/>
                </a:solidFill>
              </a:rPr>
            </a:br>
            <a:r>
              <a:rPr lang="en-US" smtClean="0"/>
              <a:t/>
            </a:r>
            <a:br>
              <a:rPr lang="en-US" smtClean="0"/>
            </a:br>
            <a:endParaRPr lang="en-US" smtClean="0"/>
          </a:p>
        </p:txBody>
      </p:sp>
      <p:pic>
        <p:nvPicPr>
          <p:cNvPr id="36868" name="Picture 4" descr="reading 2"/>
          <p:cNvPicPr>
            <a:picLocks noChangeAspect="1" noChangeArrowheads="1"/>
          </p:cNvPicPr>
          <p:nvPr/>
        </p:nvPicPr>
        <p:blipFill>
          <a:blip r:embed="rId3" cstate="print"/>
          <a:srcRect/>
          <a:stretch>
            <a:fillRect/>
          </a:stretch>
        </p:blipFill>
        <p:spPr bwMode="auto">
          <a:xfrm>
            <a:off x="4953000" y="3962400"/>
            <a:ext cx="2590800"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noFill/>
        </p:spPr>
        <p:txBody>
          <a:bodyPr/>
          <a:lstStyle/>
          <a:p>
            <a:r>
              <a:rPr lang="en-US" smtClean="0">
                <a:solidFill>
                  <a:srgbClr val="0000CC"/>
                </a:solidFill>
                <a:effectLst/>
              </a:rPr>
              <a:t>Motivision™</a:t>
            </a:r>
          </a:p>
        </p:txBody>
      </p:sp>
      <p:sp>
        <p:nvSpPr>
          <p:cNvPr id="37891" name="Rectangle 3"/>
          <p:cNvSpPr>
            <a:spLocks noGrp="1" noChangeArrowheads="1"/>
          </p:cNvSpPr>
          <p:nvPr>
            <p:ph type="body" idx="4294967295"/>
          </p:nvPr>
        </p:nvSpPr>
        <p:spPr/>
        <p:txBody>
          <a:bodyPr/>
          <a:lstStyle/>
          <a:p>
            <a:pPr>
              <a:buFontTx/>
              <a:buNone/>
            </a:pPr>
            <a:r>
              <a:rPr lang="en-US" b="1" smtClean="0">
                <a:solidFill>
                  <a:srgbClr val="0000CC"/>
                </a:solidFill>
              </a:rPr>
              <a:t>   4. Put your goals and affirmations in </a:t>
            </a:r>
            <a:r>
              <a:rPr lang="en-US" b="1" u="sng" smtClean="0">
                <a:solidFill>
                  <a:srgbClr val="FAD106"/>
                </a:solidFill>
              </a:rPr>
              <a:t>writing</a:t>
            </a:r>
            <a:r>
              <a:rPr lang="en-US" b="1" smtClean="0">
                <a:solidFill>
                  <a:srgbClr val="0000CC"/>
                </a:solidFill>
              </a:rPr>
              <a:t>, perhaps on index cards you can keep with  you at all times.</a:t>
            </a:r>
          </a:p>
        </p:txBody>
      </p:sp>
      <p:pic>
        <p:nvPicPr>
          <p:cNvPr id="37892" name="Picture 4" descr="reading 1"/>
          <p:cNvPicPr>
            <a:picLocks noChangeAspect="1" noChangeArrowheads="1"/>
          </p:cNvPicPr>
          <p:nvPr/>
        </p:nvPicPr>
        <p:blipFill>
          <a:blip r:embed="rId3" cstate="print"/>
          <a:srcRect/>
          <a:stretch>
            <a:fillRect/>
          </a:stretch>
        </p:blipFill>
        <p:spPr bwMode="auto">
          <a:xfrm>
            <a:off x="3276600" y="3581400"/>
            <a:ext cx="4343400" cy="2874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noFill/>
        </p:spPr>
        <p:txBody>
          <a:bodyPr/>
          <a:lstStyle/>
          <a:p>
            <a:r>
              <a:rPr lang="en-US" smtClean="0">
                <a:solidFill>
                  <a:srgbClr val="0000CC"/>
                </a:solidFill>
                <a:effectLst/>
              </a:rPr>
              <a:t>Motivision™</a:t>
            </a:r>
          </a:p>
        </p:txBody>
      </p:sp>
      <p:sp>
        <p:nvSpPr>
          <p:cNvPr id="38915" name="Rectangle 3"/>
          <p:cNvSpPr>
            <a:spLocks noGrp="1" noChangeArrowheads="1"/>
          </p:cNvSpPr>
          <p:nvPr>
            <p:ph type="body" idx="4294967295"/>
          </p:nvPr>
        </p:nvSpPr>
        <p:spPr>
          <a:xfrm>
            <a:off x="685800" y="1295400"/>
            <a:ext cx="8153400" cy="4114800"/>
          </a:xfrm>
        </p:spPr>
        <p:txBody>
          <a:bodyPr/>
          <a:lstStyle/>
          <a:p>
            <a:pPr>
              <a:lnSpc>
                <a:spcPct val="90000"/>
              </a:lnSpc>
              <a:buFontTx/>
              <a:buNone/>
            </a:pPr>
            <a:r>
              <a:rPr lang="en-US" b="1" i="1" smtClean="0">
                <a:solidFill>
                  <a:srgbClr val="0000CC"/>
                </a:solidFill>
              </a:rPr>
              <a:t>   </a:t>
            </a:r>
            <a:br>
              <a:rPr lang="en-US" b="1" i="1" smtClean="0">
                <a:solidFill>
                  <a:srgbClr val="0000CC"/>
                </a:solidFill>
              </a:rPr>
            </a:br>
            <a:r>
              <a:rPr lang="en-US" b="1" i="1" smtClean="0">
                <a:solidFill>
                  <a:srgbClr val="0000CC"/>
                </a:solidFill>
              </a:rPr>
              <a:t>5. </a:t>
            </a:r>
            <a:r>
              <a:rPr lang="en-US" b="1" smtClean="0">
                <a:solidFill>
                  <a:srgbClr val="0000CC"/>
                </a:solidFill>
              </a:rPr>
              <a:t>Practice </a:t>
            </a:r>
            <a:r>
              <a:rPr lang="en-US" b="1" u="sng" smtClean="0">
                <a:solidFill>
                  <a:srgbClr val="FAD106"/>
                </a:solidFill>
              </a:rPr>
              <a:t>reading</a:t>
            </a:r>
            <a:r>
              <a:rPr lang="en-US" b="1" smtClean="0">
                <a:solidFill>
                  <a:srgbClr val="0000CC"/>
                </a:solidFill>
              </a:rPr>
              <a:t> and </a:t>
            </a:r>
            <a:r>
              <a:rPr lang="en-US" b="1" u="sng" smtClean="0">
                <a:solidFill>
                  <a:srgbClr val="FAD106"/>
                </a:solidFill>
              </a:rPr>
              <a:t>visualizing</a:t>
            </a:r>
            <a:r>
              <a:rPr lang="en-US" b="1" smtClean="0">
                <a:solidFill>
                  <a:srgbClr val="0000CC"/>
                </a:solidFill>
              </a:rPr>
              <a:t> your goals cards as frequently as possible every day and maintain a regular practice of reviewing and rewriting your goals to reflect progress toward their fulfillment and evolution of your vision. This reinforces your belief in your ability to be successful in accomplishing your goals.</a:t>
            </a:r>
          </a:p>
        </p:txBody>
      </p:sp>
      <p:pic>
        <p:nvPicPr>
          <p:cNvPr id="38916" name="Picture 4" descr="reading 4"/>
          <p:cNvPicPr>
            <a:picLocks noChangeAspect="1" noChangeArrowheads="1"/>
          </p:cNvPicPr>
          <p:nvPr/>
        </p:nvPicPr>
        <p:blipFill>
          <a:blip r:embed="rId3" cstate="print"/>
          <a:srcRect/>
          <a:stretch>
            <a:fillRect/>
          </a:stretch>
        </p:blipFill>
        <p:spPr bwMode="auto">
          <a:xfrm>
            <a:off x="3733800" y="5311775"/>
            <a:ext cx="2362200" cy="1546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noFill/>
        </p:spPr>
        <p:txBody>
          <a:bodyPr/>
          <a:lstStyle/>
          <a:p>
            <a:r>
              <a:rPr lang="en-US" smtClean="0">
                <a:solidFill>
                  <a:srgbClr val="0000CC"/>
                </a:solidFill>
                <a:effectLst/>
              </a:rPr>
              <a:t>Motivision™</a:t>
            </a:r>
          </a:p>
        </p:txBody>
      </p:sp>
      <p:sp>
        <p:nvSpPr>
          <p:cNvPr id="39939" name="Rectangle 3"/>
          <p:cNvSpPr>
            <a:spLocks noGrp="1" noChangeArrowheads="1"/>
          </p:cNvSpPr>
          <p:nvPr>
            <p:ph type="body" idx="4294967295"/>
          </p:nvPr>
        </p:nvSpPr>
        <p:spPr>
          <a:xfrm>
            <a:off x="838200" y="1447800"/>
            <a:ext cx="7772400" cy="4114800"/>
          </a:xfrm>
        </p:spPr>
        <p:txBody>
          <a:bodyPr/>
          <a:lstStyle/>
          <a:p>
            <a:pPr>
              <a:buFontTx/>
              <a:buNone/>
            </a:pPr>
            <a:r>
              <a:rPr lang="en-US" b="1" smtClean="0">
                <a:solidFill>
                  <a:srgbClr val="0000CC"/>
                </a:solidFill>
              </a:rPr>
              <a:t>   6.  Generate </a:t>
            </a:r>
            <a:r>
              <a:rPr lang="en-US" b="1" u="sng" smtClean="0">
                <a:solidFill>
                  <a:srgbClr val="FAD106"/>
                </a:solidFill>
              </a:rPr>
              <a:t>daily reinforcement </a:t>
            </a:r>
            <a:r>
              <a:rPr lang="en-US" b="1" smtClean="0">
                <a:solidFill>
                  <a:srgbClr val="0000CC"/>
                </a:solidFill>
              </a:rPr>
              <a:t>by subscribing to publications with daily readings such as the Daily Word, Science of Mind, Creative Thought and or get books like The Power Within and God Calling which also provide daily inspiration and insight to help you keep your eyes lifted up toward your vision.</a:t>
            </a:r>
          </a:p>
        </p:txBody>
      </p:sp>
      <p:pic>
        <p:nvPicPr>
          <p:cNvPr id="39940" name="Picture 4" descr="belief 3"/>
          <p:cNvPicPr>
            <a:picLocks noChangeAspect="1" noChangeArrowheads="1"/>
          </p:cNvPicPr>
          <p:nvPr/>
        </p:nvPicPr>
        <p:blipFill>
          <a:blip r:embed="rId3" cstate="print"/>
          <a:srcRect/>
          <a:stretch>
            <a:fillRect/>
          </a:stretch>
        </p:blipFill>
        <p:spPr bwMode="auto">
          <a:xfrm>
            <a:off x="3886200" y="5334000"/>
            <a:ext cx="1619250" cy="1330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noFill/>
        </p:spPr>
        <p:txBody>
          <a:bodyPr/>
          <a:lstStyle/>
          <a:p>
            <a:r>
              <a:rPr lang="en-US" smtClean="0">
                <a:solidFill>
                  <a:srgbClr val="0000CC"/>
                </a:solidFill>
                <a:effectLst/>
              </a:rPr>
              <a:t>Motivision™</a:t>
            </a:r>
          </a:p>
        </p:txBody>
      </p:sp>
      <p:sp>
        <p:nvSpPr>
          <p:cNvPr id="40963" name="Rectangle 3"/>
          <p:cNvSpPr>
            <a:spLocks noGrp="1" noChangeArrowheads="1"/>
          </p:cNvSpPr>
          <p:nvPr>
            <p:ph type="body" idx="4294967295"/>
          </p:nvPr>
        </p:nvSpPr>
        <p:spPr>
          <a:xfrm>
            <a:off x="685800" y="1981200"/>
            <a:ext cx="8153400" cy="4114800"/>
          </a:xfrm>
        </p:spPr>
        <p:txBody>
          <a:bodyPr/>
          <a:lstStyle/>
          <a:p>
            <a:pPr>
              <a:buFontTx/>
              <a:buNone/>
            </a:pPr>
            <a:r>
              <a:rPr lang="en-US" b="1" smtClean="0">
                <a:solidFill>
                  <a:srgbClr val="0000CC"/>
                </a:solidFill>
              </a:rPr>
              <a:t>   7. Develop a daily habit of </a:t>
            </a:r>
            <a:r>
              <a:rPr lang="en-US" b="1" u="sng" smtClean="0">
                <a:solidFill>
                  <a:srgbClr val="FAD106"/>
                </a:solidFill>
              </a:rPr>
              <a:t>reflecting</a:t>
            </a:r>
            <a:r>
              <a:rPr lang="en-US" b="1" smtClean="0">
                <a:solidFill>
                  <a:srgbClr val="0000CC"/>
                </a:solidFill>
              </a:rPr>
              <a:t> on </a:t>
            </a:r>
            <a:br>
              <a:rPr lang="en-US" b="1" smtClean="0">
                <a:solidFill>
                  <a:srgbClr val="0000CC"/>
                </a:solidFill>
              </a:rPr>
            </a:br>
            <a:r>
              <a:rPr lang="en-US" b="1" smtClean="0">
                <a:solidFill>
                  <a:srgbClr val="0000CC"/>
                </a:solidFill>
              </a:rPr>
              <a:t>how well you remained conscious of and focused on your goals during each day in every interaction you had with anyone else.</a:t>
            </a:r>
          </a:p>
        </p:txBody>
      </p:sp>
      <p:pic>
        <p:nvPicPr>
          <p:cNvPr id="40964" name="Picture 4" descr="reflect 3"/>
          <p:cNvPicPr>
            <a:picLocks noChangeAspect="1" noChangeArrowheads="1"/>
          </p:cNvPicPr>
          <p:nvPr/>
        </p:nvPicPr>
        <p:blipFill>
          <a:blip r:embed="rId3" cstate="print"/>
          <a:srcRect/>
          <a:stretch>
            <a:fillRect/>
          </a:stretch>
        </p:blipFill>
        <p:spPr bwMode="auto">
          <a:xfrm>
            <a:off x="3886200" y="4114800"/>
            <a:ext cx="1719263" cy="256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noFill/>
        </p:spPr>
        <p:txBody>
          <a:bodyPr/>
          <a:lstStyle/>
          <a:p>
            <a:r>
              <a:rPr lang="en-US" smtClean="0">
                <a:solidFill>
                  <a:srgbClr val="0000CC"/>
                </a:solidFill>
                <a:effectLst/>
              </a:rPr>
              <a:t>Motivision™</a:t>
            </a:r>
          </a:p>
        </p:txBody>
      </p:sp>
      <p:sp>
        <p:nvSpPr>
          <p:cNvPr id="41987" name="Rectangle 3"/>
          <p:cNvSpPr>
            <a:spLocks noGrp="1" noChangeArrowheads="1"/>
          </p:cNvSpPr>
          <p:nvPr>
            <p:ph type="body" idx="4294967295"/>
          </p:nvPr>
        </p:nvSpPr>
        <p:spPr/>
        <p:txBody>
          <a:bodyPr/>
          <a:lstStyle/>
          <a:p>
            <a:pPr algn="ctr">
              <a:buFontTx/>
              <a:buNone/>
            </a:pPr>
            <a:r>
              <a:rPr lang="en-US" b="1" smtClean="0">
                <a:solidFill>
                  <a:srgbClr val="0000CC"/>
                </a:solidFill>
              </a:rPr>
              <a:t>MAINTAINING APPROPRIATE BELIEFS, ATITUDES AND ACTIONS</a:t>
            </a:r>
          </a:p>
        </p:txBody>
      </p:sp>
      <p:pic>
        <p:nvPicPr>
          <p:cNvPr id="41988" name="Picture 4" descr="visions 1"/>
          <p:cNvPicPr>
            <a:picLocks noChangeAspect="1" noChangeArrowheads="1"/>
          </p:cNvPicPr>
          <p:nvPr/>
        </p:nvPicPr>
        <p:blipFill>
          <a:blip r:embed="rId3" cstate="print"/>
          <a:srcRect/>
          <a:stretch>
            <a:fillRect/>
          </a:stretch>
        </p:blipFill>
        <p:spPr bwMode="auto">
          <a:xfrm>
            <a:off x="3657600" y="3124200"/>
            <a:ext cx="1962150" cy="294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noFill/>
        </p:spPr>
        <p:txBody>
          <a:bodyPr/>
          <a:lstStyle/>
          <a:p>
            <a:r>
              <a:rPr lang="en-US" smtClean="0">
                <a:solidFill>
                  <a:srgbClr val="0000CC"/>
                </a:solidFill>
                <a:effectLst/>
              </a:rPr>
              <a:t>Motivision™</a:t>
            </a:r>
          </a:p>
        </p:txBody>
      </p:sp>
      <p:sp>
        <p:nvSpPr>
          <p:cNvPr id="43011" name="Rectangle 3"/>
          <p:cNvSpPr>
            <a:spLocks noGrp="1" noChangeArrowheads="1"/>
          </p:cNvSpPr>
          <p:nvPr>
            <p:ph type="body" idx="4294967295"/>
          </p:nvPr>
        </p:nvSpPr>
        <p:spPr/>
        <p:txBody>
          <a:bodyPr/>
          <a:lstStyle/>
          <a:p>
            <a:pPr>
              <a:buFontTx/>
              <a:buNone/>
            </a:pPr>
            <a:r>
              <a:rPr lang="en-US" b="1" smtClean="0">
                <a:solidFill>
                  <a:srgbClr val="0000CC"/>
                </a:solidFill>
              </a:rPr>
              <a:t>   1. Develop and maintain a </a:t>
            </a:r>
            <a:r>
              <a:rPr lang="en-US" b="1" u="sng" smtClean="0">
                <a:solidFill>
                  <a:srgbClr val="FAD106"/>
                </a:solidFill>
              </a:rPr>
              <a:t>Positive Mental</a:t>
            </a:r>
            <a:r>
              <a:rPr lang="en-US" b="1" smtClean="0">
                <a:solidFill>
                  <a:srgbClr val="0000CC"/>
                </a:solidFill>
              </a:rPr>
              <a:t> </a:t>
            </a:r>
            <a:r>
              <a:rPr lang="en-US" b="1" u="sng" smtClean="0">
                <a:solidFill>
                  <a:srgbClr val="FAD106"/>
                </a:solidFill>
              </a:rPr>
              <a:t>Attitude</a:t>
            </a:r>
            <a:r>
              <a:rPr lang="en-US" b="1" smtClean="0">
                <a:solidFill>
                  <a:srgbClr val="0000CC"/>
                </a:solidFill>
              </a:rPr>
              <a:t>. Get around positive people, positive materials and positive experiences</a:t>
            </a:r>
            <a:r>
              <a:rPr lang="en-US" smtClean="0"/>
              <a:t>.</a:t>
            </a:r>
          </a:p>
        </p:txBody>
      </p:sp>
      <p:pic>
        <p:nvPicPr>
          <p:cNvPr id="43012" name="Picture 4" descr="accomplishment 1"/>
          <p:cNvPicPr>
            <a:picLocks noChangeAspect="1" noChangeArrowheads="1"/>
          </p:cNvPicPr>
          <p:nvPr/>
        </p:nvPicPr>
        <p:blipFill>
          <a:blip r:embed="rId3" cstate="print"/>
          <a:srcRect/>
          <a:stretch>
            <a:fillRect/>
          </a:stretch>
        </p:blipFill>
        <p:spPr bwMode="auto">
          <a:xfrm>
            <a:off x="3657600" y="3810000"/>
            <a:ext cx="2946400"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noFill/>
        </p:spPr>
        <p:txBody>
          <a:bodyPr/>
          <a:lstStyle/>
          <a:p>
            <a:r>
              <a:rPr lang="en-US" smtClean="0">
                <a:solidFill>
                  <a:srgbClr val="0000CC"/>
                </a:solidFill>
                <a:effectLst/>
              </a:rPr>
              <a:t>Motivision™</a:t>
            </a:r>
          </a:p>
        </p:txBody>
      </p:sp>
      <p:sp>
        <p:nvSpPr>
          <p:cNvPr id="44035" name="Rectangle 3"/>
          <p:cNvSpPr>
            <a:spLocks noGrp="1" noChangeArrowheads="1"/>
          </p:cNvSpPr>
          <p:nvPr>
            <p:ph type="body" idx="4294967295"/>
          </p:nvPr>
        </p:nvSpPr>
        <p:spPr/>
        <p:txBody>
          <a:bodyPr/>
          <a:lstStyle/>
          <a:p>
            <a:pPr>
              <a:buFontTx/>
              <a:buNone/>
            </a:pPr>
            <a:r>
              <a:rPr lang="en-US" b="1" smtClean="0">
                <a:solidFill>
                  <a:srgbClr val="0000CC"/>
                </a:solidFill>
              </a:rPr>
              <a:t>   2. Be </a:t>
            </a:r>
            <a:r>
              <a:rPr lang="en-US" b="1" u="sng" smtClean="0">
                <a:solidFill>
                  <a:srgbClr val="FAD106"/>
                </a:solidFill>
              </a:rPr>
              <a:t>grateful </a:t>
            </a:r>
            <a:r>
              <a:rPr lang="en-US" b="1" smtClean="0">
                <a:solidFill>
                  <a:srgbClr val="0000CC"/>
                </a:solidFill>
              </a:rPr>
              <a:t>in all things! View every situation as an opportunity to grow and progress toward your vision and goals.</a:t>
            </a:r>
          </a:p>
        </p:txBody>
      </p:sp>
      <p:pic>
        <p:nvPicPr>
          <p:cNvPr id="44036" name="Picture 4" descr="excitement 2"/>
          <p:cNvPicPr>
            <a:picLocks noChangeAspect="1" noChangeArrowheads="1"/>
          </p:cNvPicPr>
          <p:nvPr/>
        </p:nvPicPr>
        <p:blipFill>
          <a:blip r:embed="rId3" cstate="print"/>
          <a:srcRect/>
          <a:stretch>
            <a:fillRect/>
          </a:stretch>
        </p:blipFill>
        <p:spPr bwMode="auto">
          <a:xfrm>
            <a:off x="2743200" y="3733800"/>
            <a:ext cx="3333750" cy="2495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8195" name="Rectangle 2051"/>
          <p:cNvSpPr>
            <a:spLocks noGrp="1" noChangeArrowheads="1"/>
          </p:cNvSpPr>
          <p:nvPr>
            <p:ph type="body" idx="1"/>
          </p:nvPr>
        </p:nvSpPr>
        <p:spPr>
          <a:xfrm>
            <a:off x="685800" y="1676400"/>
            <a:ext cx="7772400" cy="4419600"/>
          </a:xfrm>
        </p:spPr>
        <p:txBody>
          <a:bodyPr/>
          <a:lstStyle/>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r>
            <a:br>
              <a:rPr lang="en-US" smtClean="0">
                <a:solidFill>
                  <a:srgbClr val="000099"/>
                </a:solidFill>
                <a:cs typeface="Times New Roman" pitchFamily="18" charset="0"/>
              </a:rPr>
            </a:br>
            <a:r>
              <a:rPr lang="en-US" smtClean="0">
                <a:solidFill>
                  <a:srgbClr val="000099"/>
                </a:solidFill>
                <a:cs typeface="Times New Roman" pitchFamily="18" charset="0"/>
              </a:rPr>
              <a:t/>
            </a:r>
            <a:br>
              <a:rPr lang="en-US" smtClean="0">
                <a:solidFill>
                  <a:srgbClr val="000099"/>
                </a:solidFill>
                <a:cs typeface="Times New Roman" pitchFamily="18" charset="0"/>
              </a:rPr>
            </a:br>
            <a:r>
              <a:rPr lang="en-US" smtClean="0">
                <a:solidFill>
                  <a:srgbClr val="000099"/>
                </a:solidFill>
                <a:cs typeface="Times New Roman" pitchFamily="18" charset="0"/>
              </a:rPr>
              <a:t/>
            </a:r>
            <a:br>
              <a:rPr lang="en-US" smtClean="0">
                <a:solidFill>
                  <a:srgbClr val="000099"/>
                </a:solidFill>
                <a:cs typeface="Times New Roman" pitchFamily="18" charset="0"/>
              </a:rPr>
            </a:br>
            <a:r>
              <a:rPr lang="en-US" smtClean="0">
                <a:solidFill>
                  <a:srgbClr val="000099"/>
                </a:solidFill>
                <a:cs typeface="Times New Roman" pitchFamily="18" charset="0"/>
              </a:rPr>
              <a:t/>
            </a:r>
            <a:br>
              <a:rPr lang="en-US" smtClean="0">
                <a:solidFill>
                  <a:srgbClr val="000099"/>
                </a:solidFill>
                <a:cs typeface="Times New Roman" pitchFamily="18" charset="0"/>
              </a:rPr>
            </a:br>
            <a:endParaRPr lang="en-US" smtClean="0">
              <a:solidFill>
                <a:srgbClr val="000099"/>
              </a:solidFill>
              <a:cs typeface="Times New Roman" pitchFamily="18" charset="0"/>
            </a:endParaRPr>
          </a:p>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endParaRPr lang="en-US" sz="2400" b="1" i="1" smtClean="0">
              <a:solidFill>
                <a:srgbClr val="000099"/>
              </a:solidFill>
              <a:cs typeface="Times New Roman" pitchFamily="18" charset="0"/>
            </a:endParaRPr>
          </a:p>
        </p:txBody>
      </p:sp>
      <p:sp>
        <p:nvSpPr>
          <p:cNvPr id="8196"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8197" name="Text Box 2053"/>
          <p:cNvSpPr txBox="1">
            <a:spLocks noChangeArrowheads="1"/>
          </p:cNvSpPr>
          <p:nvPr/>
        </p:nvSpPr>
        <p:spPr bwMode="auto">
          <a:xfrm>
            <a:off x="609600" y="2438400"/>
            <a:ext cx="8229600" cy="2832100"/>
          </a:xfrm>
          <a:prstGeom prst="rect">
            <a:avLst/>
          </a:prstGeom>
          <a:noFill/>
          <a:ln w="9525">
            <a:noFill/>
            <a:miter lim="800000"/>
            <a:headEnd/>
            <a:tailEnd/>
          </a:ln>
        </p:spPr>
        <p:txBody>
          <a:bodyPr>
            <a:spAutoFit/>
          </a:bodyPr>
          <a:lstStyle/>
          <a:p>
            <a:pPr algn="ctr"/>
            <a:r>
              <a:rPr lang="en-US" sz="4000" b="1">
                <a:solidFill>
                  <a:srgbClr val="000066"/>
                </a:solidFill>
                <a:cs typeface="Times New Roman" pitchFamily="18" charset="0"/>
              </a:rPr>
              <a:t/>
            </a:r>
            <a:br>
              <a:rPr lang="en-US" sz="4000" b="1">
                <a:solidFill>
                  <a:srgbClr val="000066"/>
                </a:solidFill>
                <a:cs typeface="Times New Roman" pitchFamily="18" charset="0"/>
              </a:rPr>
            </a:br>
            <a:r>
              <a:rPr lang="en-US" sz="4000" b="1">
                <a:solidFill>
                  <a:srgbClr val="000066"/>
                </a:solidFill>
                <a:cs typeface="Times New Roman" pitchFamily="18" charset="0"/>
              </a:rPr>
              <a:t>Who are you?</a:t>
            </a:r>
          </a:p>
          <a:p>
            <a:pPr algn="ctr"/>
            <a:endParaRPr lang="en-US" sz="1800" b="1">
              <a:solidFill>
                <a:srgbClr val="000066"/>
              </a:solidFill>
              <a:cs typeface="Times New Roman" pitchFamily="18" charset="0"/>
            </a:endParaRPr>
          </a:p>
          <a:p>
            <a:pPr algn="ctr"/>
            <a:r>
              <a:rPr lang="en-US" sz="4000" b="1">
                <a:solidFill>
                  <a:srgbClr val="000066"/>
                </a:solidFill>
                <a:cs typeface="Times New Roman" pitchFamily="18" charset="0"/>
              </a:rPr>
              <a:t/>
            </a:r>
            <a:br>
              <a:rPr lang="en-US" sz="4000" b="1">
                <a:solidFill>
                  <a:srgbClr val="000066"/>
                </a:solidFill>
                <a:cs typeface="Times New Roman" pitchFamily="18" charset="0"/>
              </a:rPr>
            </a:br>
            <a:r>
              <a:rPr lang="en-US" sz="4000" b="1">
                <a:solidFill>
                  <a:srgbClr val="000066"/>
                </a:solidFill>
                <a:cs typeface="Times New Roman" pitchFamily="18" charset="0"/>
              </a:rPr>
              <a:t>Why are you here?</a:t>
            </a:r>
          </a:p>
        </p:txBody>
      </p:sp>
      <p:sp>
        <p:nvSpPr>
          <p:cNvPr id="8198" name="TextBox 6"/>
          <p:cNvSpPr txBox="1">
            <a:spLocks noChangeArrowheads="1"/>
          </p:cNvSpPr>
          <p:nvPr/>
        </p:nvSpPr>
        <p:spPr bwMode="auto">
          <a:xfrm>
            <a:off x="1676400" y="304800"/>
            <a:ext cx="6400800" cy="1446213"/>
          </a:xfrm>
          <a:prstGeom prst="rect">
            <a:avLst/>
          </a:prstGeom>
          <a:noFill/>
          <a:ln w="9525">
            <a:noFill/>
            <a:miter lim="800000"/>
            <a:headEnd/>
            <a:tailEnd/>
          </a:ln>
        </p:spPr>
        <p:txBody>
          <a:bodyPr>
            <a:spAutoFit/>
          </a:bodyPr>
          <a:lstStyle/>
          <a:p>
            <a:pPr algn="ctr"/>
            <a:r>
              <a:rPr lang="en-US" sz="3200" b="1">
                <a:solidFill>
                  <a:srgbClr val="000099"/>
                </a:solidFill>
              </a:rPr>
              <a:t>Know Thyself! </a:t>
            </a:r>
            <a:br>
              <a:rPr lang="en-US" sz="3200" b="1">
                <a:solidFill>
                  <a:srgbClr val="000099"/>
                </a:solidFill>
              </a:rPr>
            </a:br>
            <a:r>
              <a:rPr lang="en-US" sz="2800" b="1">
                <a:solidFill>
                  <a:srgbClr val="000099"/>
                </a:solidFill>
              </a:rPr>
              <a:t>The First Step in Discovering and Manifesting Your Ultimate Destiny</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noFill/>
        </p:spPr>
        <p:txBody>
          <a:bodyPr/>
          <a:lstStyle/>
          <a:p>
            <a:r>
              <a:rPr lang="en-US" smtClean="0">
                <a:solidFill>
                  <a:srgbClr val="0000CC"/>
                </a:solidFill>
                <a:effectLst/>
              </a:rPr>
              <a:t>Motivision™</a:t>
            </a:r>
          </a:p>
        </p:txBody>
      </p:sp>
      <p:sp>
        <p:nvSpPr>
          <p:cNvPr id="45059" name="Rectangle 3"/>
          <p:cNvSpPr>
            <a:spLocks noGrp="1" noChangeArrowheads="1"/>
          </p:cNvSpPr>
          <p:nvPr>
            <p:ph type="body" idx="4294967295"/>
          </p:nvPr>
        </p:nvSpPr>
        <p:spPr>
          <a:xfrm>
            <a:off x="685800" y="1447800"/>
            <a:ext cx="7772400" cy="4114800"/>
          </a:xfrm>
        </p:spPr>
        <p:txBody>
          <a:bodyPr/>
          <a:lstStyle/>
          <a:p>
            <a:pPr>
              <a:buFontTx/>
              <a:buNone/>
            </a:pPr>
            <a:r>
              <a:rPr lang="en-US" b="1" smtClean="0">
                <a:solidFill>
                  <a:srgbClr val="0000CC"/>
                </a:solidFill>
              </a:rPr>
              <a:t/>
            </a:r>
            <a:br>
              <a:rPr lang="en-US" b="1" smtClean="0">
                <a:solidFill>
                  <a:srgbClr val="0000CC"/>
                </a:solidFill>
              </a:rPr>
            </a:br>
            <a:r>
              <a:rPr lang="en-US" b="1" smtClean="0">
                <a:solidFill>
                  <a:srgbClr val="0000CC"/>
                </a:solidFill>
              </a:rPr>
              <a:t>3. Remember in every situation that it is not what </a:t>
            </a:r>
            <a:r>
              <a:rPr lang="en-US" b="1" u="sng" smtClean="0">
                <a:solidFill>
                  <a:srgbClr val="FAD106"/>
                </a:solidFill>
              </a:rPr>
              <a:t>happens</a:t>
            </a:r>
            <a:r>
              <a:rPr lang="en-US" b="1" smtClean="0">
                <a:solidFill>
                  <a:srgbClr val="0000CC"/>
                </a:solidFill>
              </a:rPr>
              <a:t> to us, but how we let it affect us, that </a:t>
            </a:r>
            <a:r>
              <a:rPr lang="en-US" b="1" u="sng" smtClean="0">
                <a:solidFill>
                  <a:srgbClr val="FAD106"/>
                </a:solidFill>
              </a:rPr>
              <a:t>determines</a:t>
            </a:r>
            <a:r>
              <a:rPr lang="en-US" b="1" smtClean="0">
                <a:solidFill>
                  <a:srgbClr val="0000CC"/>
                </a:solidFill>
              </a:rPr>
              <a:t> our success or failure in life. Learn and practice the principles of creative thinking and problem solving.</a:t>
            </a:r>
          </a:p>
        </p:txBody>
      </p:sp>
      <p:pic>
        <p:nvPicPr>
          <p:cNvPr id="45060" name="Picture 4" descr="excitement 1"/>
          <p:cNvPicPr>
            <a:picLocks noChangeAspect="1" noChangeArrowheads="1"/>
          </p:cNvPicPr>
          <p:nvPr/>
        </p:nvPicPr>
        <p:blipFill>
          <a:blip r:embed="rId3" cstate="print"/>
          <a:srcRect/>
          <a:stretch>
            <a:fillRect/>
          </a:stretch>
        </p:blipFill>
        <p:spPr bwMode="auto">
          <a:xfrm>
            <a:off x="4800600" y="4419600"/>
            <a:ext cx="1282700" cy="2000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noFill/>
        </p:spPr>
        <p:txBody>
          <a:bodyPr/>
          <a:lstStyle/>
          <a:p>
            <a:r>
              <a:rPr lang="en-US" smtClean="0">
                <a:solidFill>
                  <a:srgbClr val="0000CC"/>
                </a:solidFill>
                <a:effectLst/>
              </a:rPr>
              <a:t>Motivision™</a:t>
            </a:r>
          </a:p>
        </p:txBody>
      </p:sp>
      <p:sp>
        <p:nvSpPr>
          <p:cNvPr id="46083" name="Rectangle 3"/>
          <p:cNvSpPr>
            <a:spLocks noGrp="1" noChangeArrowheads="1"/>
          </p:cNvSpPr>
          <p:nvPr>
            <p:ph type="body" idx="4294967295"/>
          </p:nvPr>
        </p:nvSpPr>
        <p:spPr>
          <a:xfrm>
            <a:off x="762000" y="1066800"/>
            <a:ext cx="7772400" cy="4114800"/>
          </a:xfrm>
        </p:spPr>
        <p:txBody>
          <a:bodyPr/>
          <a:lstStyle/>
          <a:p>
            <a:pPr>
              <a:buFontTx/>
              <a:buNone/>
            </a:pPr>
            <a:r>
              <a:rPr lang="en-US" sz="2800" b="1" smtClean="0">
                <a:solidFill>
                  <a:srgbClr val="0000CC"/>
                </a:solidFill>
              </a:rPr>
              <a:t>  </a:t>
            </a:r>
            <a:r>
              <a:rPr lang="en-US" sz="800" b="1" smtClean="0">
                <a:solidFill>
                  <a:srgbClr val="0000CC"/>
                </a:solidFill>
              </a:rPr>
              <a:t>  </a:t>
            </a:r>
            <a:br>
              <a:rPr lang="en-US" sz="800" b="1" smtClean="0">
                <a:solidFill>
                  <a:srgbClr val="0000CC"/>
                </a:solidFill>
              </a:rPr>
            </a:br>
            <a:r>
              <a:rPr lang="en-US" sz="2800" b="1" smtClean="0">
                <a:solidFill>
                  <a:srgbClr val="0000CC"/>
                </a:solidFill>
              </a:rPr>
              <a:t>4. Learn and practice </a:t>
            </a:r>
            <a:r>
              <a:rPr lang="en-US" sz="2800" b="1" u="sng" smtClean="0">
                <a:solidFill>
                  <a:srgbClr val="FAD106"/>
                </a:solidFill>
              </a:rPr>
              <a:t>time management</a:t>
            </a:r>
            <a:r>
              <a:rPr lang="en-US" sz="2800" b="1" smtClean="0">
                <a:solidFill>
                  <a:srgbClr val="0000CC"/>
                </a:solidFill>
              </a:rPr>
              <a:t> techniques to assist you in making the highest and best use of your time, talents, resources and opportunities. For example, the 80-20 Rule which says that 80 percent of the results or importance in any project will be produced by 20 percent of the activities. Determine which are the crucial 20 percent and focus on them.</a:t>
            </a:r>
          </a:p>
        </p:txBody>
      </p:sp>
      <p:pic>
        <p:nvPicPr>
          <p:cNvPr id="46084" name="Picture 4" descr="happiness 4"/>
          <p:cNvPicPr>
            <a:picLocks noChangeAspect="1" noChangeArrowheads="1"/>
          </p:cNvPicPr>
          <p:nvPr/>
        </p:nvPicPr>
        <p:blipFill>
          <a:blip r:embed="rId3" cstate="print"/>
          <a:srcRect/>
          <a:stretch>
            <a:fillRect/>
          </a:stretch>
        </p:blipFill>
        <p:spPr bwMode="auto">
          <a:xfrm>
            <a:off x="3352800" y="4953000"/>
            <a:ext cx="2590800" cy="1725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noFill/>
        </p:spPr>
        <p:txBody>
          <a:bodyPr/>
          <a:lstStyle/>
          <a:p>
            <a:r>
              <a:rPr lang="en-US" smtClean="0">
                <a:solidFill>
                  <a:srgbClr val="0000CC"/>
                </a:solidFill>
                <a:effectLst/>
              </a:rPr>
              <a:t>Motivision™</a:t>
            </a:r>
          </a:p>
        </p:txBody>
      </p:sp>
      <p:sp>
        <p:nvSpPr>
          <p:cNvPr id="47107" name="Rectangle 3"/>
          <p:cNvSpPr>
            <a:spLocks noGrp="1" noChangeArrowheads="1"/>
          </p:cNvSpPr>
          <p:nvPr>
            <p:ph type="body" idx="4294967295"/>
          </p:nvPr>
        </p:nvSpPr>
        <p:spPr>
          <a:xfrm>
            <a:off x="762000" y="1524000"/>
            <a:ext cx="7772400" cy="4114800"/>
          </a:xfrm>
        </p:spPr>
        <p:txBody>
          <a:bodyPr/>
          <a:lstStyle/>
          <a:p>
            <a:pPr>
              <a:buFontTx/>
              <a:buNone/>
            </a:pPr>
            <a:r>
              <a:rPr lang="en-US" b="1" smtClean="0">
                <a:solidFill>
                  <a:srgbClr val="0000CC"/>
                </a:solidFill>
              </a:rPr>
              <a:t>   5. Develop and follow a process of </a:t>
            </a:r>
            <a:r>
              <a:rPr lang="en-US" b="1" u="sng" smtClean="0">
                <a:solidFill>
                  <a:srgbClr val="FAD106"/>
                </a:solidFill>
              </a:rPr>
              <a:t>analyzing</a:t>
            </a:r>
            <a:r>
              <a:rPr lang="en-US" b="1" smtClean="0">
                <a:solidFill>
                  <a:srgbClr val="0000CC"/>
                </a:solidFill>
              </a:rPr>
              <a:t> your planned actions within </a:t>
            </a:r>
            <a:br>
              <a:rPr lang="en-US" b="1" smtClean="0">
                <a:solidFill>
                  <a:srgbClr val="0000CC"/>
                </a:solidFill>
              </a:rPr>
            </a:br>
            <a:r>
              <a:rPr lang="en-US" b="1" smtClean="0">
                <a:solidFill>
                  <a:srgbClr val="0000CC"/>
                </a:solidFill>
              </a:rPr>
              <a:t>a context or matrix that takes into consideration your ultimate goals, values and priorities. This exercise makes it easier to discern and choose those thoughts and actions that will lead you toward your vision and goals.</a:t>
            </a:r>
          </a:p>
        </p:txBody>
      </p:sp>
      <p:pic>
        <p:nvPicPr>
          <p:cNvPr id="47108" name="Picture 4" descr="accomplishment 2"/>
          <p:cNvPicPr>
            <a:picLocks noChangeAspect="1" noChangeArrowheads="1"/>
          </p:cNvPicPr>
          <p:nvPr/>
        </p:nvPicPr>
        <p:blipFill>
          <a:blip r:embed="rId3" cstate="print"/>
          <a:srcRect/>
          <a:stretch>
            <a:fillRect/>
          </a:stretch>
        </p:blipFill>
        <p:spPr bwMode="auto">
          <a:xfrm>
            <a:off x="6629400" y="5105400"/>
            <a:ext cx="1166813"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noFill/>
        </p:spPr>
        <p:txBody>
          <a:bodyPr/>
          <a:lstStyle/>
          <a:p>
            <a:r>
              <a:rPr lang="en-US" smtClean="0">
                <a:solidFill>
                  <a:srgbClr val="0000CC"/>
                </a:solidFill>
                <a:effectLst/>
              </a:rPr>
              <a:t>Motivision™</a:t>
            </a:r>
          </a:p>
        </p:txBody>
      </p:sp>
      <p:sp>
        <p:nvSpPr>
          <p:cNvPr id="48131" name="Rectangle 3"/>
          <p:cNvSpPr>
            <a:spLocks noGrp="1" noChangeArrowheads="1"/>
          </p:cNvSpPr>
          <p:nvPr>
            <p:ph type="body" idx="4294967295"/>
          </p:nvPr>
        </p:nvSpPr>
        <p:spPr>
          <a:xfrm>
            <a:off x="685800" y="1828800"/>
            <a:ext cx="7772400" cy="4114800"/>
          </a:xfrm>
        </p:spPr>
        <p:txBody>
          <a:bodyPr/>
          <a:lstStyle/>
          <a:p>
            <a:pPr>
              <a:buFontTx/>
              <a:buNone/>
            </a:pPr>
            <a:r>
              <a:rPr lang="en-US" b="1" smtClean="0">
                <a:solidFill>
                  <a:srgbClr val="0000CC"/>
                </a:solidFill>
              </a:rPr>
              <a:t>   6.  Remember that </a:t>
            </a:r>
            <a:r>
              <a:rPr lang="en-US" b="1" u="sng" smtClean="0">
                <a:solidFill>
                  <a:srgbClr val="FAD106"/>
                </a:solidFill>
              </a:rPr>
              <a:t>everything</a:t>
            </a:r>
            <a:r>
              <a:rPr lang="en-US" b="1" smtClean="0">
                <a:solidFill>
                  <a:srgbClr val="0000CC"/>
                </a:solidFill>
              </a:rPr>
              <a:t> you do, </a:t>
            </a:r>
            <a:br>
              <a:rPr lang="en-US" b="1" smtClean="0">
                <a:solidFill>
                  <a:srgbClr val="0000CC"/>
                </a:solidFill>
              </a:rPr>
            </a:br>
            <a:r>
              <a:rPr lang="en-US" b="1" smtClean="0">
                <a:solidFill>
                  <a:srgbClr val="0000CC"/>
                </a:solidFill>
              </a:rPr>
              <a:t>say or think either moves you toward your vision and goals or away from them. Your greatest power is the power to determine your own ultimate destiny by the daily choices you make.</a:t>
            </a:r>
          </a:p>
        </p:txBody>
      </p:sp>
      <p:pic>
        <p:nvPicPr>
          <p:cNvPr id="48132" name="Picture 4" descr="happiness 1"/>
          <p:cNvPicPr>
            <a:picLocks noChangeAspect="1" noChangeArrowheads="1"/>
          </p:cNvPicPr>
          <p:nvPr/>
        </p:nvPicPr>
        <p:blipFill>
          <a:blip r:embed="rId3" cstate="print"/>
          <a:srcRect/>
          <a:stretch>
            <a:fillRect/>
          </a:stretch>
        </p:blipFill>
        <p:spPr bwMode="auto">
          <a:xfrm>
            <a:off x="6172200" y="4495800"/>
            <a:ext cx="1319213"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noFill/>
        </p:spPr>
        <p:txBody>
          <a:bodyPr/>
          <a:lstStyle/>
          <a:p>
            <a:r>
              <a:rPr lang="en-US" smtClean="0">
                <a:solidFill>
                  <a:srgbClr val="0000CC"/>
                </a:solidFill>
                <a:effectLst/>
              </a:rPr>
              <a:t>Motivision™</a:t>
            </a:r>
          </a:p>
        </p:txBody>
      </p:sp>
      <p:sp>
        <p:nvSpPr>
          <p:cNvPr id="49155" name="Rectangle 3"/>
          <p:cNvSpPr>
            <a:spLocks noGrp="1" noChangeArrowheads="1"/>
          </p:cNvSpPr>
          <p:nvPr>
            <p:ph type="body" idx="4294967295"/>
          </p:nvPr>
        </p:nvSpPr>
        <p:spPr>
          <a:xfrm>
            <a:off x="685800" y="1447800"/>
            <a:ext cx="7848600" cy="4114800"/>
          </a:xfrm>
        </p:spPr>
        <p:txBody>
          <a:bodyPr/>
          <a:lstStyle/>
          <a:p>
            <a:pPr>
              <a:lnSpc>
                <a:spcPct val="90000"/>
              </a:lnSpc>
              <a:buFontTx/>
              <a:buNone/>
            </a:pPr>
            <a:r>
              <a:rPr lang="en-US" b="1" smtClean="0">
                <a:solidFill>
                  <a:srgbClr val="0000CC"/>
                </a:solidFill>
              </a:rPr>
              <a:t>   7.  Practice a “ </a:t>
            </a:r>
            <a:r>
              <a:rPr lang="en-US" b="1" u="sng" smtClean="0">
                <a:solidFill>
                  <a:srgbClr val="FAD106"/>
                </a:solidFill>
              </a:rPr>
              <a:t>Mindstorming</a:t>
            </a:r>
            <a:r>
              <a:rPr lang="en-US" b="1" smtClean="0">
                <a:solidFill>
                  <a:srgbClr val="0000CC"/>
                </a:solidFill>
              </a:rPr>
              <a:t> Exercise”, every day to generate 20 ideas that will help you evolve toward your vision and goals. This exercise which includes the development and implementation of daily action plans, can accelerate your progress and success in realizing the achievement of your highest possible vision and ultimate destiny.</a:t>
            </a:r>
          </a:p>
        </p:txBody>
      </p:sp>
      <p:pic>
        <p:nvPicPr>
          <p:cNvPr id="49156" name="Picture 4" descr="happiness 5"/>
          <p:cNvPicPr>
            <a:picLocks noChangeAspect="1" noChangeArrowheads="1"/>
          </p:cNvPicPr>
          <p:nvPr/>
        </p:nvPicPr>
        <p:blipFill>
          <a:blip r:embed="rId3" cstate="print"/>
          <a:srcRect/>
          <a:stretch>
            <a:fillRect/>
          </a:stretch>
        </p:blipFill>
        <p:spPr bwMode="auto">
          <a:xfrm>
            <a:off x="6172200" y="5105400"/>
            <a:ext cx="2362200" cy="1582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50179" name="Rectangle 2051"/>
          <p:cNvSpPr>
            <a:spLocks noGrp="1" noChangeArrowheads="1"/>
          </p:cNvSpPr>
          <p:nvPr>
            <p:ph type="body" idx="1"/>
          </p:nvPr>
        </p:nvSpPr>
        <p:spPr>
          <a:xfrm>
            <a:off x="685800" y="1676400"/>
            <a:ext cx="7772400" cy="4419600"/>
          </a:xfrm>
        </p:spPr>
        <p:txBody>
          <a:bodyPr/>
          <a:lstStyle/>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endParaRPr lang="en-US" sz="2400" b="1" i="1" smtClean="0">
              <a:solidFill>
                <a:srgbClr val="000099"/>
              </a:solidFill>
              <a:cs typeface="Times New Roman" pitchFamily="18" charset="0"/>
            </a:endParaRPr>
          </a:p>
        </p:txBody>
      </p:sp>
      <p:sp>
        <p:nvSpPr>
          <p:cNvPr id="50180"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pic>
        <p:nvPicPr>
          <p:cNvPr id="50181" name="Picture 2"/>
          <p:cNvPicPr>
            <a:picLocks noChangeAspect="1" noChangeArrowheads="1"/>
          </p:cNvPicPr>
          <p:nvPr/>
        </p:nvPicPr>
        <p:blipFill>
          <a:blip r:embed="rId3" cstate="print"/>
          <a:srcRect/>
          <a:stretch>
            <a:fillRect/>
          </a:stretch>
        </p:blipFill>
        <p:spPr bwMode="auto">
          <a:xfrm>
            <a:off x="2362200" y="457200"/>
            <a:ext cx="4516438" cy="5840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51203" name="Rectangle 2051"/>
          <p:cNvSpPr>
            <a:spLocks noGrp="1" noChangeArrowheads="1"/>
          </p:cNvSpPr>
          <p:nvPr>
            <p:ph type="body" idx="1"/>
          </p:nvPr>
        </p:nvSpPr>
        <p:spPr>
          <a:xfrm>
            <a:off x="381000" y="1676400"/>
            <a:ext cx="8534400" cy="4419600"/>
          </a:xfrm>
        </p:spPr>
        <p:txBody>
          <a:bodyPr/>
          <a:lstStyle/>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endParaRPr lang="en-US" sz="2400" b="1" i="1" smtClean="0">
              <a:solidFill>
                <a:srgbClr val="000099"/>
              </a:solidFill>
              <a:cs typeface="Times New Roman" pitchFamily="18" charset="0"/>
            </a:endParaRPr>
          </a:p>
        </p:txBody>
      </p:sp>
      <p:sp>
        <p:nvSpPr>
          <p:cNvPr id="51204"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51205" name="Text Box 2053"/>
          <p:cNvSpPr txBox="1">
            <a:spLocks noChangeArrowheads="1"/>
          </p:cNvSpPr>
          <p:nvPr/>
        </p:nvSpPr>
        <p:spPr bwMode="auto">
          <a:xfrm>
            <a:off x="0" y="381000"/>
            <a:ext cx="9372600" cy="6462713"/>
          </a:xfrm>
          <a:prstGeom prst="rect">
            <a:avLst/>
          </a:prstGeom>
          <a:noFill/>
          <a:ln w="9525">
            <a:noFill/>
            <a:miter lim="800000"/>
            <a:headEnd/>
            <a:tailEnd/>
          </a:ln>
        </p:spPr>
        <p:txBody>
          <a:bodyPr>
            <a:spAutoFit/>
          </a:bodyPr>
          <a:lstStyle/>
          <a:p>
            <a:pPr algn="ctr"/>
            <a:r>
              <a:rPr lang="en-US" sz="4000" b="1">
                <a:solidFill>
                  <a:srgbClr val="000066"/>
                </a:solidFill>
                <a:cs typeface="Times New Roman" pitchFamily="18" charset="0"/>
              </a:rPr>
              <a:t>        Four Questions To Ask Yourself </a:t>
            </a:r>
            <a:br>
              <a:rPr lang="en-US" sz="4000" b="1">
                <a:solidFill>
                  <a:srgbClr val="000066"/>
                </a:solidFill>
                <a:cs typeface="Times New Roman" pitchFamily="18" charset="0"/>
              </a:rPr>
            </a:br>
            <a:r>
              <a:rPr lang="en-US" sz="4000" b="1">
                <a:solidFill>
                  <a:srgbClr val="000066"/>
                </a:solidFill>
                <a:cs typeface="Times New Roman" pitchFamily="18" charset="0"/>
              </a:rPr>
              <a:t>        In Granting Your Own Wishes:</a:t>
            </a:r>
          </a:p>
          <a:p>
            <a:pPr algn="ctr"/>
            <a:endParaRPr lang="en-US" sz="4400" b="1">
              <a:solidFill>
                <a:srgbClr val="000066"/>
              </a:solidFill>
              <a:cs typeface="Times New Roman" pitchFamily="18" charset="0"/>
            </a:endParaRPr>
          </a:p>
          <a:p>
            <a:pPr algn="ctr"/>
            <a:r>
              <a:rPr lang="en-US" sz="4000" b="1">
                <a:solidFill>
                  <a:srgbClr val="000066"/>
                </a:solidFill>
                <a:cs typeface="Times New Roman" pitchFamily="18" charset="0"/>
              </a:rPr>
              <a:t>What do you really want or wish for?</a:t>
            </a:r>
          </a:p>
          <a:p>
            <a:pPr algn="ctr"/>
            <a:endParaRPr lang="en-US" sz="1800" b="1">
              <a:solidFill>
                <a:srgbClr val="000066"/>
              </a:solidFill>
              <a:cs typeface="Times New Roman" pitchFamily="18" charset="0"/>
            </a:endParaRPr>
          </a:p>
          <a:p>
            <a:pPr algn="ctr"/>
            <a:r>
              <a:rPr lang="en-US" sz="4000" b="1">
                <a:solidFill>
                  <a:srgbClr val="000066"/>
                </a:solidFill>
                <a:cs typeface="Times New Roman" pitchFamily="18" charset="0"/>
              </a:rPr>
              <a:t>Why do you want it?</a:t>
            </a:r>
          </a:p>
          <a:p>
            <a:pPr algn="ctr"/>
            <a:endParaRPr lang="en-US" sz="1800" b="1">
              <a:solidFill>
                <a:srgbClr val="000066"/>
              </a:solidFill>
              <a:cs typeface="Times New Roman" pitchFamily="18" charset="0"/>
            </a:endParaRPr>
          </a:p>
          <a:p>
            <a:pPr algn="ctr"/>
            <a:r>
              <a:rPr lang="en-US" sz="4000" b="1">
                <a:solidFill>
                  <a:srgbClr val="000066"/>
                </a:solidFill>
                <a:cs typeface="Times New Roman" pitchFamily="18" charset="0"/>
              </a:rPr>
              <a:t>How will your life change </a:t>
            </a:r>
            <a:br>
              <a:rPr lang="en-US" sz="4000" b="1">
                <a:solidFill>
                  <a:srgbClr val="000066"/>
                </a:solidFill>
                <a:cs typeface="Times New Roman" pitchFamily="18" charset="0"/>
              </a:rPr>
            </a:br>
            <a:r>
              <a:rPr lang="en-US" sz="4000" b="1">
                <a:solidFill>
                  <a:srgbClr val="000066"/>
                </a:solidFill>
                <a:cs typeface="Times New Roman" pitchFamily="18" charset="0"/>
              </a:rPr>
              <a:t>when you have it?</a:t>
            </a:r>
          </a:p>
          <a:p>
            <a:pPr algn="ctr"/>
            <a:endParaRPr lang="en-US" sz="1800" b="1">
              <a:solidFill>
                <a:srgbClr val="000066"/>
              </a:solidFill>
              <a:cs typeface="Times New Roman" pitchFamily="18" charset="0"/>
            </a:endParaRPr>
          </a:p>
          <a:p>
            <a:pPr algn="ctr"/>
            <a:r>
              <a:rPr lang="en-US" sz="4000" b="1">
                <a:solidFill>
                  <a:srgbClr val="000066"/>
                </a:solidFill>
                <a:cs typeface="Times New Roman" pitchFamily="18" charset="0"/>
              </a:rPr>
              <a:t>Are you still sure you want it?</a:t>
            </a:r>
          </a:p>
          <a:p>
            <a:pPr algn="ctr"/>
            <a:endParaRPr lang="en-US" sz="4000" b="1">
              <a:solidFill>
                <a:srgbClr val="000066"/>
              </a:solidFill>
              <a:cs typeface="Times New Roman"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noFill/>
        </p:spPr>
        <p:txBody>
          <a:bodyPr/>
          <a:lstStyle/>
          <a:p>
            <a:r>
              <a:rPr lang="en-US" b="1" smtClean="0">
                <a:solidFill>
                  <a:srgbClr val="000099"/>
                </a:solidFill>
                <a:effectLst/>
              </a:rPr>
              <a:t>OUTCOME SUCCESS MAP</a:t>
            </a:r>
          </a:p>
        </p:txBody>
      </p:sp>
      <p:sp>
        <p:nvSpPr>
          <p:cNvPr id="91139" name="Rectangle 3"/>
          <p:cNvSpPr>
            <a:spLocks noGrp="1" noChangeArrowheads="1"/>
          </p:cNvSpPr>
          <p:nvPr>
            <p:ph type="body" idx="4294967295"/>
          </p:nvPr>
        </p:nvSpPr>
        <p:spPr>
          <a:xfrm>
            <a:off x="762000" y="1600200"/>
            <a:ext cx="7772400" cy="4724400"/>
          </a:xfrm>
        </p:spPr>
        <p:txBody>
          <a:bodyPr/>
          <a:lstStyle/>
          <a:p>
            <a:pPr marL="609600" indent="-609600">
              <a:buFontTx/>
              <a:buAutoNum type="arabicPeriod"/>
            </a:pPr>
            <a:r>
              <a:rPr lang="en-US" b="1" smtClean="0">
                <a:solidFill>
                  <a:srgbClr val="000099"/>
                </a:solidFill>
              </a:rPr>
              <a:t>What is My Desired Outcome? (What do I want?)</a:t>
            </a:r>
          </a:p>
          <a:p>
            <a:pPr marL="609600" indent="-609600">
              <a:buFontTx/>
              <a:buNone/>
            </a:pPr>
            <a:r>
              <a:rPr lang="en-US" smtClean="0">
                <a:solidFill>
                  <a:srgbClr val="000099"/>
                </a:solidFill>
              </a:rPr>
              <a:t>      </a:t>
            </a:r>
            <a:r>
              <a:rPr lang="en-US" b="1" smtClean="0">
                <a:solidFill>
                  <a:srgbClr val="000099"/>
                </a:solidFill>
              </a:rPr>
              <a:t>Describe in detail, with clarity and  precision.  </a:t>
            </a:r>
          </a:p>
          <a:p>
            <a:pPr marL="609600" indent="-609600">
              <a:buFontTx/>
              <a:buNone/>
            </a:pPr>
            <a:r>
              <a:rPr lang="en-US" b="1" smtClean="0">
                <a:solidFill>
                  <a:srgbClr val="000099"/>
                </a:solidFill>
              </a:rPr>
              <a:t>	To help you, what will the end result look like?  </a:t>
            </a:r>
          </a:p>
          <a:p>
            <a:pPr marL="609600" indent="-609600">
              <a:buFontTx/>
              <a:buNone/>
            </a:pPr>
            <a:r>
              <a:rPr lang="en-US" b="1" smtClean="0">
                <a:solidFill>
                  <a:srgbClr val="000099"/>
                </a:solidFill>
              </a:rPr>
              <a:t>	What will it sound like?  When achieved, what will it </a:t>
            </a:r>
            <a:r>
              <a:rPr lang="en-US" b="1" i="1" smtClean="0">
                <a:solidFill>
                  <a:srgbClr val="000099"/>
                </a:solidFill>
              </a:rPr>
              <a:t>feel</a:t>
            </a:r>
            <a:r>
              <a:rPr lang="en-US" b="1" smtClean="0">
                <a:solidFill>
                  <a:srgbClr val="000099"/>
                </a:solidFill>
              </a:rPr>
              <a:t> like to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anim calcmode="lin" valueType="num">
                                      <p:cBhvr additive="base">
                                        <p:cTn id="7" dur="500" fill="hold"/>
                                        <p:tgtEl>
                                          <p:spTgt spid="9113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11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1139">
                                            <p:txEl>
                                              <p:pRg st="1" end="1"/>
                                            </p:txEl>
                                          </p:spTgt>
                                        </p:tgtEl>
                                        <p:attrNameLst>
                                          <p:attrName>style.visibility</p:attrName>
                                        </p:attrNameLst>
                                      </p:cBhvr>
                                      <p:to>
                                        <p:strVal val="visible"/>
                                      </p:to>
                                    </p:set>
                                    <p:anim calcmode="lin" valueType="num">
                                      <p:cBhvr additive="base">
                                        <p:cTn id="13" dur="500" fill="hold"/>
                                        <p:tgtEl>
                                          <p:spTgt spid="9113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911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1139">
                                            <p:txEl>
                                              <p:pRg st="2" end="2"/>
                                            </p:txEl>
                                          </p:spTgt>
                                        </p:tgtEl>
                                        <p:attrNameLst>
                                          <p:attrName>style.visibility</p:attrName>
                                        </p:attrNameLst>
                                      </p:cBhvr>
                                      <p:to>
                                        <p:strVal val="visible"/>
                                      </p:to>
                                    </p:set>
                                    <p:anim calcmode="lin" valueType="num">
                                      <p:cBhvr additive="base">
                                        <p:cTn id="19" dur="500" fill="hold"/>
                                        <p:tgtEl>
                                          <p:spTgt spid="9113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911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1139">
                                            <p:txEl>
                                              <p:pRg st="3" end="3"/>
                                            </p:txEl>
                                          </p:spTgt>
                                        </p:tgtEl>
                                        <p:attrNameLst>
                                          <p:attrName>style.visibility</p:attrName>
                                        </p:attrNameLst>
                                      </p:cBhvr>
                                      <p:to>
                                        <p:strVal val="visible"/>
                                      </p:to>
                                    </p:set>
                                    <p:anim calcmode="lin" valueType="num">
                                      <p:cBhvr additive="base">
                                        <p:cTn id="25" dur="500" fill="hold"/>
                                        <p:tgtEl>
                                          <p:spTgt spid="91139">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9113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a:noFill/>
        </p:spPr>
        <p:txBody>
          <a:bodyPr/>
          <a:lstStyle/>
          <a:p>
            <a:r>
              <a:rPr lang="en-US" b="1" smtClean="0">
                <a:solidFill>
                  <a:srgbClr val="000099"/>
                </a:solidFill>
                <a:effectLst/>
              </a:rPr>
              <a:t>OUTCOME SUCCESS MAP</a:t>
            </a:r>
          </a:p>
        </p:txBody>
      </p:sp>
      <p:sp>
        <p:nvSpPr>
          <p:cNvPr id="92163" name="Rectangle 3"/>
          <p:cNvSpPr>
            <a:spLocks noGrp="1" noChangeArrowheads="1"/>
          </p:cNvSpPr>
          <p:nvPr>
            <p:ph type="body" idx="4294967295"/>
          </p:nvPr>
        </p:nvSpPr>
        <p:spPr/>
        <p:txBody>
          <a:bodyPr/>
          <a:lstStyle/>
          <a:p>
            <a:pPr marL="609600" indent="-609600">
              <a:buFontTx/>
              <a:buAutoNum type="arabicPeriod" startAt="2"/>
            </a:pPr>
            <a:r>
              <a:rPr lang="en-US" b="1" smtClean="0">
                <a:solidFill>
                  <a:srgbClr val="000099"/>
                </a:solidFill>
              </a:rPr>
              <a:t>What will I need to do to achieve my    Desired Outcome? (What will I do?)</a:t>
            </a:r>
            <a:br>
              <a:rPr lang="en-US" b="1" smtClean="0">
                <a:solidFill>
                  <a:srgbClr val="000099"/>
                </a:solidFill>
              </a:rPr>
            </a:br>
            <a:endParaRPr lang="en-US" b="1" smtClean="0">
              <a:solidFill>
                <a:srgbClr val="000099"/>
              </a:solidFill>
            </a:endParaRPr>
          </a:p>
          <a:p>
            <a:pPr marL="609600" indent="-609600">
              <a:buFontTx/>
              <a:buNone/>
            </a:pPr>
            <a:r>
              <a:rPr lang="en-US" b="1" smtClean="0">
                <a:solidFill>
                  <a:srgbClr val="000099"/>
                </a:solidFill>
              </a:rPr>
              <a:t>      What </a:t>
            </a:r>
            <a:r>
              <a:rPr lang="en-US" b="1" i="1" smtClean="0">
                <a:solidFill>
                  <a:srgbClr val="000099"/>
                </a:solidFill>
              </a:rPr>
              <a:t>action</a:t>
            </a:r>
            <a:r>
              <a:rPr lang="en-US" b="1" smtClean="0">
                <a:solidFill>
                  <a:srgbClr val="000099"/>
                </a:solidFill>
              </a:rPr>
              <a:t> will I take?</a:t>
            </a:r>
          </a:p>
          <a:p>
            <a:pPr marL="609600" indent="-609600">
              <a:buFontTx/>
              <a:buNone/>
            </a:pPr>
            <a:r>
              <a:rPr lang="en-US" b="1" smtClean="0">
                <a:solidFill>
                  <a:srgbClr val="000099"/>
                </a:solidFill>
              </a:rPr>
              <a:t>      </a:t>
            </a:r>
            <a:br>
              <a:rPr lang="en-US" b="1" smtClean="0">
                <a:solidFill>
                  <a:srgbClr val="000099"/>
                </a:solidFill>
              </a:rPr>
            </a:br>
            <a:r>
              <a:rPr lang="en-US" b="1" smtClean="0">
                <a:solidFill>
                  <a:srgbClr val="000099"/>
                </a:solidFill>
              </a:rPr>
              <a:t>What strategies will I use to get what I  want?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anim calcmode="lin" valueType="num">
                                      <p:cBhvr additive="base">
                                        <p:cTn id="7" dur="500" fill="hold"/>
                                        <p:tgtEl>
                                          <p:spTgt spid="9216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21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2163">
                                            <p:txEl>
                                              <p:pRg st="1" end="1"/>
                                            </p:txEl>
                                          </p:spTgt>
                                        </p:tgtEl>
                                        <p:attrNameLst>
                                          <p:attrName>style.visibility</p:attrName>
                                        </p:attrNameLst>
                                      </p:cBhvr>
                                      <p:to>
                                        <p:strVal val="visible"/>
                                      </p:to>
                                    </p:set>
                                    <p:anim calcmode="lin" valueType="num">
                                      <p:cBhvr additive="base">
                                        <p:cTn id="13" dur="500" fill="hold"/>
                                        <p:tgtEl>
                                          <p:spTgt spid="9216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921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2163">
                                            <p:txEl>
                                              <p:pRg st="2" end="2"/>
                                            </p:txEl>
                                          </p:spTgt>
                                        </p:tgtEl>
                                        <p:attrNameLst>
                                          <p:attrName>style.visibility</p:attrName>
                                        </p:attrNameLst>
                                      </p:cBhvr>
                                      <p:to>
                                        <p:strVal val="visible"/>
                                      </p:to>
                                    </p:set>
                                    <p:anim calcmode="lin" valueType="num">
                                      <p:cBhvr additive="base">
                                        <p:cTn id="19" dur="500" fill="hold"/>
                                        <p:tgtEl>
                                          <p:spTgt spid="9216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9216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noFill/>
        </p:spPr>
        <p:txBody>
          <a:bodyPr/>
          <a:lstStyle/>
          <a:p>
            <a:r>
              <a:rPr lang="en-US" b="1" smtClean="0">
                <a:solidFill>
                  <a:srgbClr val="000099"/>
                </a:solidFill>
                <a:effectLst/>
              </a:rPr>
              <a:t>OUTCOME SUCCESS MAP</a:t>
            </a:r>
          </a:p>
        </p:txBody>
      </p:sp>
      <p:sp>
        <p:nvSpPr>
          <p:cNvPr id="93187" name="Rectangle 3"/>
          <p:cNvSpPr>
            <a:spLocks noGrp="1" noChangeArrowheads="1"/>
          </p:cNvSpPr>
          <p:nvPr>
            <p:ph type="body" idx="4294967295"/>
          </p:nvPr>
        </p:nvSpPr>
        <p:spPr/>
        <p:txBody>
          <a:bodyPr/>
          <a:lstStyle/>
          <a:p>
            <a:pPr marL="609600" indent="-609600">
              <a:buFontTx/>
              <a:buAutoNum type="arabicPeriod" startAt="3"/>
            </a:pPr>
            <a:r>
              <a:rPr lang="en-US" b="1" smtClean="0">
                <a:solidFill>
                  <a:srgbClr val="000099"/>
                </a:solidFill>
              </a:rPr>
              <a:t>What </a:t>
            </a:r>
            <a:r>
              <a:rPr lang="en-US" b="1" i="1" smtClean="0">
                <a:solidFill>
                  <a:srgbClr val="000099"/>
                </a:solidFill>
              </a:rPr>
              <a:t>inner resources</a:t>
            </a:r>
            <a:r>
              <a:rPr lang="en-US" b="1" smtClean="0">
                <a:solidFill>
                  <a:srgbClr val="000099"/>
                </a:solidFill>
              </a:rPr>
              <a:t> will I need to carry out the strategies I listed in 2?</a:t>
            </a:r>
            <a:br>
              <a:rPr lang="en-US" b="1" smtClean="0">
                <a:solidFill>
                  <a:srgbClr val="000099"/>
                </a:solidFill>
              </a:rPr>
            </a:br>
            <a:endParaRPr lang="en-US" b="1" smtClean="0">
              <a:solidFill>
                <a:srgbClr val="000099"/>
              </a:solidFill>
            </a:endParaRPr>
          </a:p>
          <a:p>
            <a:pPr marL="609600" indent="-609600"/>
            <a:r>
              <a:rPr lang="en-US" b="1" smtClean="0">
                <a:solidFill>
                  <a:srgbClr val="000099"/>
                </a:solidFill>
              </a:rPr>
              <a:t>       Attitudes</a:t>
            </a:r>
            <a:br>
              <a:rPr lang="en-US" b="1" smtClean="0">
                <a:solidFill>
                  <a:srgbClr val="000099"/>
                </a:solidFill>
              </a:rPr>
            </a:br>
            <a:endParaRPr lang="en-US" b="1" smtClean="0">
              <a:solidFill>
                <a:srgbClr val="000099"/>
              </a:solidFill>
            </a:endParaRPr>
          </a:p>
          <a:p>
            <a:pPr marL="609600" indent="-609600"/>
            <a:r>
              <a:rPr lang="en-US" b="1" smtClean="0">
                <a:solidFill>
                  <a:srgbClr val="000099"/>
                </a:solidFill>
              </a:rPr>
              <a:t>       Skills</a:t>
            </a:r>
            <a:br>
              <a:rPr lang="en-US" b="1" smtClean="0">
                <a:solidFill>
                  <a:srgbClr val="000099"/>
                </a:solidFill>
              </a:rPr>
            </a:br>
            <a:endParaRPr lang="en-US" b="1" smtClean="0">
              <a:solidFill>
                <a:srgbClr val="000099"/>
              </a:solidFill>
            </a:endParaRPr>
          </a:p>
          <a:p>
            <a:pPr marL="609600" indent="-609600"/>
            <a:r>
              <a:rPr lang="en-US" b="1" smtClean="0">
                <a:solidFill>
                  <a:srgbClr val="000099"/>
                </a:solidFill>
              </a:rPr>
              <a:t>       Knowledge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anim calcmode="lin" valueType="num">
                                      <p:cBhvr additive="base">
                                        <p:cTn id="7" dur="500" fill="hold"/>
                                        <p:tgtEl>
                                          <p:spTgt spid="9318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3187">
                                            <p:txEl>
                                              <p:pRg st="1" end="1"/>
                                            </p:txEl>
                                          </p:spTgt>
                                        </p:tgtEl>
                                        <p:attrNameLst>
                                          <p:attrName>style.visibility</p:attrName>
                                        </p:attrNameLst>
                                      </p:cBhvr>
                                      <p:to>
                                        <p:strVal val="visible"/>
                                      </p:to>
                                    </p:set>
                                    <p:anim calcmode="lin" valueType="num">
                                      <p:cBhvr additive="base">
                                        <p:cTn id="13" dur="500" fill="hold"/>
                                        <p:tgtEl>
                                          <p:spTgt spid="9318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931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3187">
                                            <p:txEl>
                                              <p:pRg st="2" end="2"/>
                                            </p:txEl>
                                          </p:spTgt>
                                        </p:tgtEl>
                                        <p:attrNameLst>
                                          <p:attrName>style.visibility</p:attrName>
                                        </p:attrNameLst>
                                      </p:cBhvr>
                                      <p:to>
                                        <p:strVal val="visible"/>
                                      </p:to>
                                    </p:set>
                                    <p:anim calcmode="lin" valueType="num">
                                      <p:cBhvr additive="base">
                                        <p:cTn id="19" dur="500" fill="hold"/>
                                        <p:tgtEl>
                                          <p:spTgt spid="93187">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931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3187">
                                            <p:txEl>
                                              <p:pRg st="3" end="3"/>
                                            </p:txEl>
                                          </p:spTgt>
                                        </p:tgtEl>
                                        <p:attrNameLst>
                                          <p:attrName>style.visibility</p:attrName>
                                        </p:attrNameLst>
                                      </p:cBhvr>
                                      <p:to>
                                        <p:strVal val="visible"/>
                                      </p:to>
                                    </p:set>
                                    <p:anim calcmode="lin" valueType="num">
                                      <p:cBhvr additive="base">
                                        <p:cTn id="25" dur="500" fill="hold"/>
                                        <p:tgtEl>
                                          <p:spTgt spid="93187">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9318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9219" name="Rectangle 2051"/>
          <p:cNvSpPr>
            <a:spLocks noGrp="1" noChangeArrowheads="1"/>
          </p:cNvSpPr>
          <p:nvPr>
            <p:ph type="body" idx="1"/>
          </p:nvPr>
        </p:nvSpPr>
        <p:spPr>
          <a:xfrm>
            <a:off x="685800" y="1676400"/>
            <a:ext cx="7772400" cy="4419600"/>
          </a:xfrm>
        </p:spPr>
        <p:txBody>
          <a:bodyPr/>
          <a:lstStyle/>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endParaRPr lang="en-US" sz="2400" b="1" i="1" smtClean="0">
              <a:solidFill>
                <a:srgbClr val="000099"/>
              </a:solidFill>
              <a:cs typeface="Times New Roman" pitchFamily="18" charset="0"/>
            </a:endParaRPr>
          </a:p>
        </p:txBody>
      </p:sp>
      <p:sp>
        <p:nvSpPr>
          <p:cNvPr id="9220"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9221" name="Text Box 2053"/>
          <p:cNvSpPr txBox="1">
            <a:spLocks noChangeArrowheads="1"/>
          </p:cNvSpPr>
          <p:nvPr/>
        </p:nvSpPr>
        <p:spPr bwMode="auto">
          <a:xfrm>
            <a:off x="609600" y="2438400"/>
            <a:ext cx="8229600" cy="1323975"/>
          </a:xfrm>
          <a:prstGeom prst="rect">
            <a:avLst/>
          </a:prstGeom>
          <a:noFill/>
          <a:ln w="9525">
            <a:noFill/>
            <a:miter lim="800000"/>
            <a:headEnd/>
            <a:tailEnd/>
          </a:ln>
        </p:spPr>
        <p:txBody>
          <a:bodyPr>
            <a:spAutoFit/>
          </a:bodyPr>
          <a:lstStyle/>
          <a:p>
            <a:pPr algn="ctr"/>
            <a:r>
              <a:rPr lang="en-US" sz="4000" b="1">
                <a:solidFill>
                  <a:srgbClr val="000066"/>
                </a:solidFill>
                <a:cs typeface="Times New Roman" pitchFamily="18" charset="0"/>
              </a:rPr>
              <a:t>What would you say are the most important “successful living skills”?</a:t>
            </a:r>
            <a:endParaRPr lang="en-US" sz="2800" b="1">
              <a:solidFill>
                <a:srgbClr val="000099"/>
              </a:solidFill>
              <a:cs typeface="Times New Roman" pitchFamily="18" charset="0"/>
              <a:sym typeface="Symbol" pitchFamily="18" charset="2"/>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noFill/>
        </p:spPr>
        <p:txBody>
          <a:bodyPr/>
          <a:lstStyle/>
          <a:p>
            <a:r>
              <a:rPr lang="en-US" b="1" smtClean="0">
                <a:solidFill>
                  <a:srgbClr val="000099"/>
                </a:solidFill>
                <a:effectLst/>
              </a:rPr>
              <a:t>OUTCOME SUCCESS MAP</a:t>
            </a:r>
          </a:p>
        </p:txBody>
      </p:sp>
      <p:sp>
        <p:nvSpPr>
          <p:cNvPr id="94211" name="Rectangle 3"/>
          <p:cNvSpPr>
            <a:spLocks noGrp="1" noChangeArrowheads="1"/>
          </p:cNvSpPr>
          <p:nvPr>
            <p:ph type="body" idx="4294967295"/>
          </p:nvPr>
        </p:nvSpPr>
        <p:spPr/>
        <p:txBody>
          <a:bodyPr/>
          <a:lstStyle/>
          <a:p>
            <a:pPr>
              <a:buFontTx/>
              <a:buNone/>
            </a:pPr>
            <a:r>
              <a:rPr lang="en-US" smtClean="0">
                <a:solidFill>
                  <a:srgbClr val="0000CC"/>
                </a:solidFill>
              </a:rPr>
              <a:t>4</a:t>
            </a:r>
            <a:r>
              <a:rPr lang="en-US" smtClean="0">
                <a:solidFill>
                  <a:srgbClr val="000099"/>
                </a:solidFill>
              </a:rPr>
              <a:t>.  </a:t>
            </a:r>
            <a:r>
              <a:rPr lang="en-US" b="1" smtClean="0">
                <a:solidFill>
                  <a:srgbClr val="000099"/>
                </a:solidFill>
              </a:rPr>
              <a:t>How will I know when I am successful? (How will I know?)</a:t>
            </a:r>
            <a:br>
              <a:rPr lang="en-US" b="1" smtClean="0">
                <a:solidFill>
                  <a:srgbClr val="000099"/>
                </a:solidFill>
              </a:rPr>
            </a:br>
            <a:endParaRPr lang="en-US" b="1" smtClean="0">
              <a:solidFill>
                <a:srgbClr val="000099"/>
              </a:solidFill>
            </a:endParaRPr>
          </a:p>
          <a:p>
            <a:pPr>
              <a:buFontTx/>
              <a:buNone/>
            </a:pPr>
            <a:r>
              <a:rPr lang="en-US" b="1" smtClean="0">
                <a:solidFill>
                  <a:srgbClr val="000099"/>
                </a:solidFill>
              </a:rPr>
              <a:t>    (What </a:t>
            </a:r>
            <a:r>
              <a:rPr lang="en-US" b="1" i="1" smtClean="0">
                <a:solidFill>
                  <a:srgbClr val="000099"/>
                </a:solidFill>
              </a:rPr>
              <a:t>feedback </a:t>
            </a:r>
            <a:r>
              <a:rPr lang="en-US" b="1" smtClean="0">
                <a:solidFill>
                  <a:srgbClr val="000099"/>
                </a:solidFill>
              </a:rPr>
              <a:t>will I accept from the world that verifies I have achieved what I set out to create as my Desired Outcome?)</a:t>
            </a:r>
            <a:endParaRPr lang="en-US" b="1" i="1" smtClean="0">
              <a:solidFill>
                <a:srgbClr val="00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anim calcmode="lin" valueType="num">
                                      <p:cBhvr additive="base">
                                        <p:cTn id="7" dur="500" fill="hold"/>
                                        <p:tgtEl>
                                          <p:spTgt spid="9421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42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4211">
                                            <p:txEl>
                                              <p:pRg st="1" end="1"/>
                                            </p:txEl>
                                          </p:spTgt>
                                        </p:tgtEl>
                                        <p:attrNameLst>
                                          <p:attrName>style.visibility</p:attrName>
                                        </p:attrNameLst>
                                      </p:cBhvr>
                                      <p:to>
                                        <p:strVal val="visible"/>
                                      </p:to>
                                    </p:set>
                                    <p:anim calcmode="lin" valueType="num">
                                      <p:cBhvr additive="base">
                                        <p:cTn id="13" dur="500" fill="hold"/>
                                        <p:tgtEl>
                                          <p:spTgt spid="9421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9421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p:txBody>
          <a:bodyPr/>
          <a:lstStyle/>
          <a:p>
            <a:pPr eaLnBrk="1" hangingPunct="1">
              <a:defRPr/>
            </a:pPr>
            <a:r>
              <a:rPr lang="en-US" sz="3600" b="1" dirty="0" smtClean="0"/>
              <a:t/>
            </a:r>
            <a:br>
              <a:rPr lang="en-US" sz="3600" b="1" dirty="0" smtClean="0"/>
            </a:br>
            <a:r>
              <a:rPr lang="en-US" sz="3600" b="1" dirty="0" smtClean="0"/>
              <a:t/>
            </a:r>
            <a:br>
              <a:rPr lang="en-US" sz="3600" b="1" dirty="0" smtClean="0"/>
            </a:br>
            <a:r>
              <a:rPr lang="en-US" sz="3200" b="1" dirty="0" smtClean="0">
                <a:solidFill>
                  <a:srgbClr val="000066"/>
                </a:solidFill>
                <a:effectLst/>
              </a:rPr>
              <a:t>Golden Bridge Exercise Adapted from      Helping Heaven Happen by Donald Curtis</a:t>
            </a:r>
            <a:r>
              <a:rPr lang="en-US" sz="3600" b="1" dirty="0" smtClean="0"/>
              <a:t/>
            </a:r>
            <a:br>
              <a:rPr lang="en-US" sz="3600" b="1" dirty="0" smtClean="0"/>
            </a:br>
            <a:r>
              <a:rPr lang="en-US" sz="3600" b="1" dirty="0" smtClean="0"/>
              <a:t/>
            </a:r>
            <a:br>
              <a:rPr lang="en-US" sz="3600" b="1" dirty="0" smtClean="0"/>
            </a:br>
            <a:r>
              <a:rPr lang="en-US" sz="1200" dirty="0" smtClean="0">
                <a:solidFill>
                  <a:srgbClr val="000099"/>
                </a:solidFill>
                <a:effectLst/>
                <a:cs typeface="Times New Roman" pitchFamily="18" charset="0"/>
                <a:sym typeface="Symbol" pitchFamily="18" charset="2"/>
              </a:rPr>
              <a:t/>
            </a:r>
            <a:br>
              <a:rPr lang="en-US" sz="1200" dirty="0" smtClean="0">
                <a:solidFill>
                  <a:srgbClr val="000099"/>
                </a:solidFill>
                <a:effectLst/>
                <a:cs typeface="Times New Roman" pitchFamily="18" charset="0"/>
                <a:sym typeface="Symbol" pitchFamily="18" charset="2"/>
              </a:rPr>
            </a:br>
            <a:endParaRPr lang="en-US" sz="2400" b="1" dirty="0" smtClean="0">
              <a:solidFill>
                <a:srgbClr val="000099"/>
              </a:solidFill>
              <a:effectLst/>
            </a:endParaRPr>
          </a:p>
        </p:txBody>
      </p:sp>
      <p:sp>
        <p:nvSpPr>
          <p:cNvPr id="56323" name="Rectangle 2051"/>
          <p:cNvSpPr>
            <a:spLocks noGrp="1" noChangeArrowheads="1"/>
          </p:cNvSpPr>
          <p:nvPr>
            <p:ph type="body" idx="4294967295"/>
          </p:nvPr>
        </p:nvSpPr>
        <p:spPr>
          <a:xfrm>
            <a:off x="1371600" y="3962400"/>
            <a:ext cx="7772400" cy="4419600"/>
          </a:xfrm>
        </p:spPr>
        <p:txBody>
          <a:bodyPr/>
          <a:lstStyle/>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endParaRPr lang="en-US" sz="2400" b="1" i="1" smtClean="0">
              <a:solidFill>
                <a:srgbClr val="000099"/>
              </a:solidFill>
              <a:cs typeface="Times New Roman" pitchFamily="18" charset="0"/>
            </a:endParaRPr>
          </a:p>
        </p:txBody>
      </p:sp>
      <p:sp>
        <p:nvSpPr>
          <p:cNvPr id="56324"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70664" name="PubChord"/>
          <p:cNvSpPr>
            <a:spLocks noEditPoints="1" noChangeArrowheads="1"/>
          </p:cNvSpPr>
          <p:nvPr/>
        </p:nvSpPr>
        <p:spPr bwMode="auto">
          <a:xfrm rot="8100000">
            <a:off x="993775" y="2441575"/>
            <a:ext cx="7004050" cy="7004050"/>
          </a:xfrm>
          <a:custGeom>
            <a:avLst/>
            <a:gdLst>
              <a:gd name="G0" fmla="+- 0 0 0"/>
              <a:gd name="G1" fmla="sin 10800 -9915386"/>
              <a:gd name="G2" fmla="cos 10800 -9915386"/>
              <a:gd name="G3" fmla="sin 10800 4008357"/>
              <a:gd name="G4" fmla="cos 10800 4008357"/>
              <a:gd name="G5" fmla="+- G1 10800 0"/>
              <a:gd name="G6" fmla="+- G2 10800 0"/>
              <a:gd name="G7" fmla="+- G3 10800 0"/>
              <a:gd name="G8" fmla="+- G4 10800 0"/>
              <a:gd name="G9" fmla="+- 10800 0 0"/>
              <a:gd name="G10" fmla="+/ G5 G7 2"/>
              <a:gd name="G11" fmla="+/ G6 G8 2"/>
              <a:gd name="T0" fmla="*/ 1327 w 21600"/>
              <a:gd name="T1" fmla="*/ 5613 h 21600"/>
              <a:gd name="T2" fmla="*/ 8668 w 21600"/>
              <a:gd name="T3" fmla="*/ 12936 h 21600"/>
              <a:gd name="T4" fmla="*/ 16009 w 21600"/>
              <a:gd name="T5" fmla="*/ 20260 h 21600"/>
              <a:gd name="T6" fmla="*/ 3163 w 21600"/>
              <a:gd name="T7" fmla="*/ 3163 h 21600"/>
              <a:gd name="T8" fmla="*/ 18437 w 21600"/>
              <a:gd name="T9" fmla="*/ 18437 h 21600"/>
            </a:gdLst>
            <a:ahLst/>
            <a:cxnLst>
              <a:cxn ang="0">
                <a:pos x="T0" y="T1"/>
              </a:cxn>
              <a:cxn ang="0">
                <a:pos x="T2" y="T3"/>
              </a:cxn>
              <a:cxn ang="0">
                <a:pos x="T4" y="T5"/>
              </a:cxn>
            </a:cxnLst>
            <a:rect l="T6" t="T7" r="T8" b="T9"/>
            <a:pathLst>
              <a:path w="21600" h="21600">
                <a:moveTo>
                  <a:pt x="1327" y="5613"/>
                </a:moveTo>
                <a:cubicBezTo>
                  <a:pt x="456" y="7203"/>
                  <a:pt x="0" y="8987"/>
                  <a:pt x="0" y="10799"/>
                </a:cubicBezTo>
                <a:cubicBezTo>
                  <a:pt x="0" y="16764"/>
                  <a:pt x="4835" y="21600"/>
                  <a:pt x="10800" y="21600"/>
                </a:cubicBezTo>
                <a:cubicBezTo>
                  <a:pt x="12621" y="21600"/>
                  <a:pt x="14413" y="21139"/>
                  <a:pt x="16009" y="20260"/>
                </a:cubicBez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49158" name="Text Box 7"/>
          <p:cNvSpPr txBox="1">
            <a:spLocks noChangeArrowheads="1"/>
          </p:cNvSpPr>
          <p:nvPr/>
        </p:nvSpPr>
        <p:spPr bwMode="auto">
          <a:xfrm>
            <a:off x="838200" y="5257800"/>
            <a:ext cx="1828800" cy="533400"/>
          </a:xfrm>
          <a:prstGeom prst="rect">
            <a:avLst/>
          </a:prstGeom>
          <a:solidFill>
            <a:srgbClr val="800080"/>
          </a:solidFill>
          <a:ln w="9525">
            <a:solidFill>
              <a:srgbClr val="000000"/>
            </a:solidFill>
            <a:miter lim="800000"/>
            <a:headEnd/>
            <a:tailEnd/>
          </a:ln>
        </p:spPr>
        <p:txBody>
          <a:bodyPr/>
          <a:lstStyle/>
          <a:p>
            <a:pPr algn="ctr" eaLnBrk="0" hangingPunct="0">
              <a:defRPr/>
            </a:pPr>
            <a:r>
              <a:rPr lang="en-US" sz="1400" b="1" dirty="0">
                <a:solidFill>
                  <a:schemeClr val="accent3"/>
                </a:solidFill>
                <a:latin typeface="Verdana" pitchFamily="34" charset="0"/>
                <a:cs typeface="Times New Roman" pitchFamily="18" charset="0"/>
              </a:rPr>
              <a:t>(2) Present Situation</a:t>
            </a:r>
            <a:endParaRPr lang="en-US" dirty="0">
              <a:solidFill>
                <a:schemeClr val="accent3"/>
              </a:solidFill>
            </a:endParaRPr>
          </a:p>
        </p:txBody>
      </p:sp>
      <p:sp>
        <p:nvSpPr>
          <p:cNvPr id="49159" name="Text Box 6"/>
          <p:cNvSpPr txBox="1">
            <a:spLocks noChangeArrowheads="1"/>
          </p:cNvSpPr>
          <p:nvPr/>
        </p:nvSpPr>
        <p:spPr bwMode="auto">
          <a:xfrm>
            <a:off x="6248400" y="5257800"/>
            <a:ext cx="2057400" cy="584200"/>
          </a:xfrm>
          <a:prstGeom prst="rect">
            <a:avLst/>
          </a:prstGeom>
          <a:solidFill>
            <a:srgbClr val="800080"/>
          </a:solidFill>
          <a:ln w="9525">
            <a:solidFill>
              <a:srgbClr val="000000"/>
            </a:solidFill>
            <a:miter lim="800000"/>
            <a:headEnd/>
            <a:tailEnd/>
          </a:ln>
        </p:spPr>
        <p:txBody>
          <a:bodyPr/>
          <a:lstStyle/>
          <a:p>
            <a:pPr algn="ctr" eaLnBrk="0" hangingPunct="0">
              <a:defRPr/>
            </a:pPr>
            <a:r>
              <a:rPr lang="en-US" sz="1400" b="1" dirty="0">
                <a:solidFill>
                  <a:schemeClr val="accent3"/>
                </a:solidFill>
                <a:latin typeface="Verdana" pitchFamily="34" charset="0"/>
                <a:cs typeface="Times New Roman" pitchFamily="18" charset="0"/>
              </a:rPr>
              <a:t>(1) Ultimate      Destination</a:t>
            </a:r>
            <a:endParaRPr lang="en-US" dirty="0">
              <a:solidFill>
                <a:schemeClr val="accent3"/>
              </a:solidFill>
            </a:endParaRPr>
          </a:p>
        </p:txBody>
      </p:sp>
      <p:sp>
        <p:nvSpPr>
          <p:cNvPr id="49160" name="Text Box 5"/>
          <p:cNvSpPr txBox="1">
            <a:spLocks noChangeArrowheads="1"/>
          </p:cNvSpPr>
          <p:nvPr/>
        </p:nvSpPr>
        <p:spPr bwMode="auto">
          <a:xfrm>
            <a:off x="3352800" y="4343400"/>
            <a:ext cx="2286000" cy="457200"/>
          </a:xfrm>
          <a:prstGeom prst="rect">
            <a:avLst/>
          </a:prstGeom>
          <a:solidFill>
            <a:srgbClr val="800080"/>
          </a:solidFill>
          <a:ln w="9525">
            <a:solidFill>
              <a:srgbClr val="000000"/>
            </a:solidFill>
            <a:miter lim="800000"/>
            <a:headEnd/>
            <a:tailEnd/>
          </a:ln>
        </p:spPr>
        <p:txBody>
          <a:bodyPr/>
          <a:lstStyle/>
          <a:p>
            <a:pPr eaLnBrk="0" hangingPunct="0">
              <a:defRPr/>
            </a:pPr>
            <a:r>
              <a:rPr lang="en-US" sz="1400" b="1" dirty="0">
                <a:solidFill>
                  <a:schemeClr val="accent3"/>
                </a:solidFill>
                <a:latin typeface="Verdana" pitchFamily="34" charset="0"/>
                <a:cs typeface="Times New Roman" pitchFamily="18" charset="0"/>
              </a:rPr>
              <a:t>(3) List Your Assets</a:t>
            </a:r>
            <a:endParaRPr lang="en-US" dirty="0">
              <a:solidFill>
                <a:schemeClr val="accent3"/>
              </a:solidFill>
            </a:endParaRPr>
          </a:p>
        </p:txBody>
      </p:sp>
      <p:sp>
        <p:nvSpPr>
          <p:cNvPr id="49161" name="Text Box 4"/>
          <p:cNvSpPr txBox="1">
            <a:spLocks noChangeArrowheads="1"/>
          </p:cNvSpPr>
          <p:nvPr/>
        </p:nvSpPr>
        <p:spPr bwMode="auto">
          <a:xfrm>
            <a:off x="3657600" y="5105400"/>
            <a:ext cx="1714500" cy="571500"/>
          </a:xfrm>
          <a:prstGeom prst="rect">
            <a:avLst/>
          </a:prstGeom>
          <a:solidFill>
            <a:srgbClr val="800080"/>
          </a:solidFill>
          <a:ln w="9525">
            <a:solidFill>
              <a:srgbClr val="000000"/>
            </a:solidFill>
            <a:miter lim="800000"/>
            <a:headEnd/>
            <a:tailEnd/>
          </a:ln>
        </p:spPr>
        <p:txBody>
          <a:bodyPr/>
          <a:lstStyle/>
          <a:p>
            <a:pPr algn="ctr" eaLnBrk="0" hangingPunct="0">
              <a:defRPr/>
            </a:pPr>
            <a:r>
              <a:rPr lang="en-US" sz="1400" b="1" dirty="0">
                <a:solidFill>
                  <a:schemeClr val="accent3"/>
                </a:solidFill>
                <a:latin typeface="Verdana" pitchFamily="34" charset="0"/>
                <a:cs typeface="Times New Roman" pitchFamily="18" charset="0"/>
              </a:rPr>
              <a:t>(4) List Steps To Get There</a:t>
            </a:r>
            <a:endParaRPr lang="en-US" sz="900" dirty="0">
              <a:solidFill>
                <a:schemeClr val="accent3"/>
              </a:solidFill>
            </a:endParaRPr>
          </a:p>
          <a:p>
            <a:pPr eaLnBrk="0" hangingPunct="0">
              <a:defRPr/>
            </a:pPr>
            <a:endParaRPr lang="en-US" dirty="0"/>
          </a:p>
        </p:txBody>
      </p:sp>
      <p:sp>
        <p:nvSpPr>
          <p:cNvPr id="49162" name="Text Box 3"/>
          <p:cNvSpPr txBox="1">
            <a:spLocks noChangeArrowheads="1"/>
          </p:cNvSpPr>
          <p:nvPr/>
        </p:nvSpPr>
        <p:spPr bwMode="auto">
          <a:xfrm>
            <a:off x="3657600" y="5867400"/>
            <a:ext cx="1714500" cy="800100"/>
          </a:xfrm>
          <a:prstGeom prst="rect">
            <a:avLst/>
          </a:prstGeom>
          <a:solidFill>
            <a:srgbClr val="800080"/>
          </a:solidFill>
          <a:ln w="9525">
            <a:solidFill>
              <a:srgbClr val="000000"/>
            </a:solidFill>
            <a:miter lim="800000"/>
            <a:headEnd/>
            <a:tailEnd/>
          </a:ln>
        </p:spPr>
        <p:txBody>
          <a:bodyPr/>
          <a:lstStyle/>
          <a:p>
            <a:pPr algn="ctr" eaLnBrk="0" hangingPunct="0">
              <a:defRPr/>
            </a:pPr>
            <a:r>
              <a:rPr lang="en-US" sz="1400" b="1" dirty="0">
                <a:solidFill>
                  <a:schemeClr val="accent3"/>
                </a:solidFill>
                <a:latin typeface="Verdana" pitchFamily="34" charset="0"/>
                <a:cs typeface="Times New Roman" pitchFamily="18" charset="0"/>
              </a:rPr>
              <a:t>(5) Review Your Lists and Set Priorities</a:t>
            </a:r>
            <a:endParaRPr lang="en-US" dirty="0">
              <a:solidFill>
                <a:schemeClr val="accent3"/>
              </a:solidFill>
            </a:endParaRPr>
          </a:p>
        </p:txBody>
      </p:sp>
      <p:sp>
        <p:nvSpPr>
          <p:cNvPr id="56331" name="AutoShape 2"/>
          <p:cNvSpPr>
            <a:spLocks noChangeArrowheads="1"/>
          </p:cNvSpPr>
          <p:nvPr/>
        </p:nvSpPr>
        <p:spPr bwMode="auto">
          <a:xfrm rot="-3142722">
            <a:off x="973138" y="3394075"/>
            <a:ext cx="996950" cy="254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FF"/>
          </a:solidFill>
          <a:ln w="9525">
            <a:solidFill>
              <a:srgbClr val="000000"/>
            </a:solidFill>
            <a:miter lim="800000"/>
            <a:headEnd/>
            <a:tailEnd/>
          </a:ln>
        </p:spPr>
        <p:txBody>
          <a:bodyPr/>
          <a:lstStyle/>
          <a:p>
            <a:endParaRPr lang="en-US"/>
          </a:p>
        </p:txBody>
      </p:sp>
      <p:sp>
        <p:nvSpPr>
          <p:cNvPr id="56332" name="AutoShape 1"/>
          <p:cNvSpPr>
            <a:spLocks noChangeArrowheads="1"/>
          </p:cNvSpPr>
          <p:nvPr/>
        </p:nvSpPr>
        <p:spPr bwMode="auto">
          <a:xfrm rot="3020358">
            <a:off x="6843713" y="3252788"/>
            <a:ext cx="1041400" cy="3111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FF"/>
          </a:solidFill>
          <a:ln w="9525">
            <a:solidFill>
              <a:srgbClr val="000000"/>
            </a:solidFill>
            <a:miter lim="800000"/>
            <a:headEnd/>
            <a:tailEnd/>
          </a:ln>
        </p:spPr>
        <p:txBody>
          <a:bodyPr/>
          <a:lstStyle/>
          <a:p>
            <a:endParaRPr lang="en-US"/>
          </a:p>
        </p:txBody>
      </p:sp>
      <p:sp>
        <p:nvSpPr>
          <p:cNvPr id="56333" name="Rectangle 9"/>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endParaRPr lang="en-US"/>
          </a:p>
        </p:txBody>
      </p:sp>
      <p:sp>
        <p:nvSpPr>
          <p:cNvPr id="56334" name="Rectangle 15"/>
          <p:cNvSpPr>
            <a:spLocks noChangeArrowheads="1"/>
          </p:cNvSpPr>
          <p:nvPr/>
        </p:nvSpPr>
        <p:spPr bwMode="auto">
          <a:xfrm>
            <a:off x="114300" y="45720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56335" name="AutoShape 1"/>
          <p:cNvSpPr>
            <a:spLocks noChangeArrowheads="1"/>
          </p:cNvSpPr>
          <p:nvPr/>
        </p:nvSpPr>
        <p:spPr bwMode="auto">
          <a:xfrm>
            <a:off x="4038600" y="2057400"/>
            <a:ext cx="1041400" cy="3111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FF"/>
          </a:solidFill>
          <a:ln w="9525">
            <a:solidFill>
              <a:srgbClr val="000000"/>
            </a:solidFill>
            <a:miter lim="800000"/>
            <a:headEnd/>
            <a:tailEnd/>
          </a:ln>
        </p:spPr>
        <p:txBody>
          <a:bodyP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57347" name="Rectangle 2051"/>
          <p:cNvSpPr>
            <a:spLocks noGrp="1" noChangeArrowheads="1"/>
          </p:cNvSpPr>
          <p:nvPr>
            <p:ph type="body" idx="1"/>
          </p:nvPr>
        </p:nvSpPr>
        <p:spPr>
          <a:xfrm>
            <a:off x="457200" y="1828800"/>
            <a:ext cx="8382000" cy="4419600"/>
          </a:xfrm>
        </p:spPr>
        <p:txBody>
          <a:bodyPr/>
          <a:lstStyle/>
          <a:p>
            <a:r>
              <a:rPr lang="en-US" b="1" smtClean="0">
                <a:solidFill>
                  <a:srgbClr val="000099"/>
                </a:solidFill>
              </a:rPr>
              <a:t>Become Aware of Your Highest Self</a:t>
            </a:r>
          </a:p>
          <a:p>
            <a:r>
              <a:rPr lang="en-US" b="1" smtClean="0">
                <a:solidFill>
                  <a:srgbClr val="000099"/>
                </a:solidFill>
              </a:rPr>
              <a:t>Trusting Yourself is Trusting the Wisdom That Created You</a:t>
            </a:r>
          </a:p>
          <a:p>
            <a:r>
              <a:rPr lang="en-US" b="1" smtClean="0">
                <a:solidFill>
                  <a:srgbClr val="000099"/>
                </a:solidFill>
              </a:rPr>
              <a:t>You are not an Organism in an Environment:  You are an Environorganism</a:t>
            </a:r>
          </a:p>
          <a:p>
            <a:r>
              <a:rPr lang="en-US" b="1" smtClean="0">
                <a:solidFill>
                  <a:srgbClr val="000099"/>
                </a:solidFill>
              </a:rPr>
              <a:t>You Can Attract to Yourself what you Desire</a:t>
            </a:r>
          </a:p>
          <a:p>
            <a:r>
              <a:rPr lang="en-US" b="1" smtClean="0">
                <a:solidFill>
                  <a:srgbClr val="000099"/>
                </a:solidFill>
              </a:rPr>
              <a:t>Honoring Your Worthiness to Receive</a:t>
            </a:r>
          </a:p>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endParaRPr lang="en-US" sz="2400" b="1" i="1" smtClean="0">
              <a:solidFill>
                <a:srgbClr val="000099"/>
              </a:solidFill>
              <a:cs typeface="Times New Roman" pitchFamily="18" charset="0"/>
            </a:endParaRPr>
          </a:p>
        </p:txBody>
      </p:sp>
      <p:sp>
        <p:nvSpPr>
          <p:cNvPr id="57348"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57349" name="Rectangle 4"/>
          <p:cNvSpPr>
            <a:spLocks noChangeArrowheads="1"/>
          </p:cNvSpPr>
          <p:nvPr/>
        </p:nvSpPr>
        <p:spPr bwMode="auto">
          <a:xfrm>
            <a:off x="457200" y="1371600"/>
            <a:ext cx="8686800" cy="4894263"/>
          </a:xfrm>
          <a:prstGeom prst="rect">
            <a:avLst/>
          </a:prstGeom>
          <a:noFill/>
          <a:ln w="9525">
            <a:noFill/>
            <a:miter lim="800000"/>
            <a:headEnd/>
            <a:tailEnd/>
          </a:ln>
        </p:spPr>
        <p:txBody>
          <a:bodyPr>
            <a:spAutoFit/>
          </a:bodyPr>
          <a:lstStyle/>
          <a:p>
            <a:pPr eaLnBrk="0" hangingPunct="0">
              <a:lnSpc>
                <a:spcPct val="200000"/>
              </a:lnSpc>
            </a:pPr>
            <a:endParaRPr lang="en-US" b="1">
              <a:solidFill>
                <a:srgbClr val="000066"/>
              </a:solidFill>
              <a:latin typeface="Arial" charset="0"/>
              <a:ea typeface="Times New Roman" pitchFamily="18" charset="0"/>
              <a:cs typeface="Arial" charset="0"/>
            </a:endParaRPr>
          </a:p>
          <a:p>
            <a:pPr eaLnBrk="0" hangingPunct="0">
              <a:lnSpc>
                <a:spcPct val="200000"/>
              </a:lnSpc>
            </a:pPr>
            <a:endParaRPr lang="en-US" sz="4400" b="1">
              <a:solidFill>
                <a:srgbClr val="000066"/>
              </a:solidFill>
              <a:latin typeface="Arial" charset="0"/>
              <a:ea typeface="Times New Roman" pitchFamily="18" charset="0"/>
              <a:cs typeface="Arial" charset="0"/>
            </a:endParaRPr>
          </a:p>
          <a:p>
            <a:pPr eaLnBrk="0" hangingPunct="0">
              <a:lnSpc>
                <a:spcPct val="200000"/>
              </a:lnSpc>
            </a:pPr>
            <a:endParaRPr lang="en-US" sz="4400" b="1">
              <a:solidFill>
                <a:srgbClr val="000066"/>
              </a:solidFill>
              <a:latin typeface="Arial" charset="0"/>
              <a:ea typeface="Times New Roman" pitchFamily="18" charset="0"/>
              <a:cs typeface="Arial" charset="0"/>
            </a:endParaRPr>
          </a:p>
          <a:p>
            <a:pPr eaLnBrk="0" hangingPunct="0">
              <a:lnSpc>
                <a:spcPct val="200000"/>
              </a:lnSpc>
            </a:pPr>
            <a:endParaRPr lang="en-US" sz="4400">
              <a:ea typeface="Times New Roman" pitchFamily="18" charset="0"/>
              <a:cs typeface="Arial" charset="0"/>
            </a:endParaRPr>
          </a:p>
        </p:txBody>
      </p:sp>
      <p:sp>
        <p:nvSpPr>
          <p:cNvPr id="57350" name="TextBox 5"/>
          <p:cNvSpPr txBox="1">
            <a:spLocks noChangeArrowheads="1"/>
          </p:cNvSpPr>
          <p:nvPr/>
        </p:nvSpPr>
        <p:spPr bwMode="auto">
          <a:xfrm>
            <a:off x="1752600" y="457200"/>
            <a:ext cx="7391400" cy="584200"/>
          </a:xfrm>
          <a:prstGeom prst="rect">
            <a:avLst/>
          </a:prstGeom>
          <a:noFill/>
          <a:ln w="9525">
            <a:noFill/>
            <a:miter lim="800000"/>
            <a:headEnd/>
            <a:tailEnd/>
          </a:ln>
        </p:spPr>
        <p:txBody>
          <a:bodyPr>
            <a:spAutoFit/>
          </a:bodyPr>
          <a:lstStyle/>
          <a:p>
            <a:pPr eaLnBrk="0" hangingPunct="0"/>
            <a:r>
              <a:rPr lang="en-US" sz="3200" b="1">
                <a:solidFill>
                  <a:srgbClr val="000099"/>
                </a:solidFill>
              </a:rPr>
              <a:t>9 Principles of Manifesting Your Destiny</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58371" name="Rectangle 2051"/>
          <p:cNvSpPr>
            <a:spLocks noGrp="1" noChangeArrowheads="1"/>
          </p:cNvSpPr>
          <p:nvPr>
            <p:ph type="body" idx="1"/>
          </p:nvPr>
        </p:nvSpPr>
        <p:spPr>
          <a:xfrm>
            <a:off x="304800" y="1752600"/>
            <a:ext cx="8382000" cy="4419600"/>
          </a:xfrm>
        </p:spPr>
        <p:txBody>
          <a:bodyPr/>
          <a:lstStyle/>
          <a:p>
            <a:r>
              <a:rPr lang="en-US" b="1" smtClean="0">
                <a:solidFill>
                  <a:srgbClr val="000099"/>
                </a:solidFill>
              </a:rPr>
              <a:t>Connecting to the Divine Source with Unconditional Love</a:t>
            </a:r>
          </a:p>
          <a:p>
            <a:r>
              <a:rPr lang="en-US" b="1" smtClean="0">
                <a:solidFill>
                  <a:srgbClr val="000099"/>
                </a:solidFill>
              </a:rPr>
              <a:t>Meditating to the Sound of Creation</a:t>
            </a:r>
          </a:p>
          <a:p>
            <a:r>
              <a:rPr lang="en-US" b="1" smtClean="0">
                <a:solidFill>
                  <a:srgbClr val="000099"/>
                </a:solidFill>
              </a:rPr>
              <a:t>Patiently Detach from the Outcome</a:t>
            </a:r>
          </a:p>
          <a:p>
            <a:r>
              <a:rPr lang="en-US" b="1" smtClean="0">
                <a:solidFill>
                  <a:srgbClr val="000099"/>
                </a:solidFill>
              </a:rPr>
              <a:t>Reacting to Your Manifestations with Gratitude and Generosity</a:t>
            </a:r>
            <a:br>
              <a:rPr lang="en-US" b="1" smtClean="0">
                <a:solidFill>
                  <a:srgbClr val="000099"/>
                </a:solidFill>
              </a:rPr>
            </a:br>
            <a:endParaRPr lang="en-US" sz="1200" b="1" smtClean="0">
              <a:solidFill>
                <a:srgbClr val="000099"/>
              </a:solidFill>
            </a:endParaRPr>
          </a:p>
          <a:p>
            <a:pPr algn="ctr">
              <a:buFontTx/>
              <a:buNone/>
            </a:pPr>
            <a:r>
              <a:rPr lang="en-US" sz="2400" b="1" smtClean="0">
                <a:solidFill>
                  <a:srgbClr val="000099"/>
                </a:solidFill>
              </a:rPr>
              <a:t>     Excerpted from Manifest Your Destiny Workshop </a:t>
            </a:r>
            <a:br>
              <a:rPr lang="en-US" sz="2400" b="1" smtClean="0">
                <a:solidFill>
                  <a:srgbClr val="000099"/>
                </a:solidFill>
              </a:rPr>
            </a:br>
            <a:r>
              <a:rPr lang="en-US" sz="2400" b="1" smtClean="0">
                <a:solidFill>
                  <a:srgbClr val="000099"/>
                </a:solidFill>
              </a:rPr>
              <a:t>by Gerrie Sidwell of Sedona Teaching based on </a:t>
            </a:r>
            <a:br>
              <a:rPr lang="en-US" sz="2400" b="1" smtClean="0">
                <a:solidFill>
                  <a:srgbClr val="000099"/>
                </a:solidFill>
              </a:rPr>
            </a:br>
            <a:r>
              <a:rPr lang="en-US" sz="2400" b="1" smtClean="0">
                <a:solidFill>
                  <a:srgbClr val="000099"/>
                </a:solidFill>
              </a:rPr>
              <a:t>Wayne Dyer’s book,  Manifest Your Destiny</a:t>
            </a:r>
          </a:p>
          <a:p>
            <a:pPr algn="ctr" eaLnBrk="1" hangingPunct="1">
              <a:buClr>
                <a:srgbClr val="FF0000"/>
              </a:buClr>
              <a:buSzPct val="125000"/>
              <a:buFont typeface="Monotype Sorts" pitchFamily="2" charset="2"/>
              <a:buNone/>
            </a:pPr>
            <a:endParaRPr lang="en-US" b="1" smtClean="0">
              <a:solidFill>
                <a:srgbClr val="000099"/>
              </a:solidFill>
            </a:endParaRPr>
          </a:p>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endParaRPr lang="en-US" sz="2400" b="1" i="1" smtClean="0">
              <a:solidFill>
                <a:srgbClr val="000099"/>
              </a:solidFill>
              <a:cs typeface="Times New Roman" pitchFamily="18" charset="0"/>
            </a:endParaRPr>
          </a:p>
        </p:txBody>
      </p:sp>
      <p:sp>
        <p:nvSpPr>
          <p:cNvPr id="58372"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58373" name="Rectangle 4"/>
          <p:cNvSpPr>
            <a:spLocks noChangeArrowheads="1"/>
          </p:cNvSpPr>
          <p:nvPr/>
        </p:nvSpPr>
        <p:spPr bwMode="auto">
          <a:xfrm>
            <a:off x="457200" y="1371600"/>
            <a:ext cx="8686800" cy="4894263"/>
          </a:xfrm>
          <a:prstGeom prst="rect">
            <a:avLst/>
          </a:prstGeom>
          <a:noFill/>
          <a:ln w="9525">
            <a:noFill/>
            <a:miter lim="800000"/>
            <a:headEnd/>
            <a:tailEnd/>
          </a:ln>
        </p:spPr>
        <p:txBody>
          <a:bodyPr>
            <a:spAutoFit/>
          </a:bodyPr>
          <a:lstStyle/>
          <a:p>
            <a:pPr eaLnBrk="0" hangingPunct="0">
              <a:lnSpc>
                <a:spcPct val="200000"/>
              </a:lnSpc>
            </a:pPr>
            <a:endParaRPr lang="en-US" b="1">
              <a:solidFill>
                <a:srgbClr val="000066"/>
              </a:solidFill>
              <a:latin typeface="Arial" charset="0"/>
              <a:ea typeface="Times New Roman" pitchFamily="18" charset="0"/>
              <a:cs typeface="Arial" charset="0"/>
            </a:endParaRPr>
          </a:p>
          <a:p>
            <a:pPr eaLnBrk="0" hangingPunct="0">
              <a:lnSpc>
                <a:spcPct val="200000"/>
              </a:lnSpc>
            </a:pPr>
            <a:endParaRPr lang="en-US" sz="4400" b="1">
              <a:solidFill>
                <a:srgbClr val="000066"/>
              </a:solidFill>
              <a:latin typeface="Arial" charset="0"/>
              <a:ea typeface="Times New Roman" pitchFamily="18" charset="0"/>
              <a:cs typeface="Arial" charset="0"/>
            </a:endParaRPr>
          </a:p>
          <a:p>
            <a:pPr eaLnBrk="0" hangingPunct="0">
              <a:lnSpc>
                <a:spcPct val="200000"/>
              </a:lnSpc>
            </a:pPr>
            <a:endParaRPr lang="en-US" sz="4400" b="1">
              <a:solidFill>
                <a:srgbClr val="000066"/>
              </a:solidFill>
              <a:latin typeface="Arial" charset="0"/>
              <a:ea typeface="Times New Roman" pitchFamily="18" charset="0"/>
              <a:cs typeface="Arial" charset="0"/>
            </a:endParaRPr>
          </a:p>
          <a:p>
            <a:pPr eaLnBrk="0" hangingPunct="0">
              <a:lnSpc>
                <a:spcPct val="200000"/>
              </a:lnSpc>
            </a:pPr>
            <a:endParaRPr lang="en-US" sz="4400">
              <a:ea typeface="Times New Roman" pitchFamily="18" charset="0"/>
              <a:cs typeface="Arial" charset="0"/>
            </a:endParaRPr>
          </a:p>
        </p:txBody>
      </p:sp>
      <p:sp>
        <p:nvSpPr>
          <p:cNvPr id="58374" name="TextBox 5"/>
          <p:cNvSpPr txBox="1">
            <a:spLocks noChangeArrowheads="1"/>
          </p:cNvSpPr>
          <p:nvPr/>
        </p:nvSpPr>
        <p:spPr bwMode="auto">
          <a:xfrm>
            <a:off x="1752600" y="457200"/>
            <a:ext cx="7391400" cy="584200"/>
          </a:xfrm>
          <a:prstGeom prst="rect">
            <a:avLst/>
          </a:prstGeom>
          <a:noFill/>
          <a:ln w="9525">
            <a:noFill/>
            <a:miter lim="800000"/>
            <a:headEnd/>
            <a:tailEnd/>
          </a:ln>
        </p:spPr>
        <p:txBody>
          <a:bodyPr>
            <a:spAutoFit/>
          </a:bodyPr>
          <a:lstStyle/>
          <a:p>
            <a:pPr eaLnBrk="0" hangingPunct="0"/>
            <a:r>
              <a:rPr lang="en-US" sz="3200" b="1">
                <a:solidFill>
                  <a:srgbClr val="000099"/>
                </a:solidFill>
              </a:rPr>
              <a:t>9 Principles of Manifesting Your Destiny</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59395" name="Rectangle 2051"/>
          <p:cNvSpPr>
            <a:spLocks noGrp="1" noChangeArrowheads="1"/>
          </p:cNvSpPr>
          <p:nvPr>
            <p:ph type="body" idx="1"/>
          </p:nvPr>
        </p:nvSpPr>
        <p:spPr>
          <a:xfrm>
            <a:off x="1143000" y="1600200"/>
            <a:ext cx="7086600" cy="4419600"/>
          </a:xfrm>
        </p:spPr>
        <p:txBody>
          <a:bodyPr/>
          <a:lstStyle/>
          <a:p>
            <a:pPr algn="ctr">
              <a:buFontTx/>
              <a:buNone/>
            </a:pPr>
            <a:r>
              <a:rPr lang="en-US" b="1" smtClean="0"/>
              <a:t>   </a:t>
            </a:r>
            <a:r>
              <a:rPr lang="en-US" b="1" smtClean="0">
                <a:solidFill>
                  <a:srgbClr val="000099"/>
                </a:solidFill>
              </a:rPr>
              <a:t>“It has taken humanity thousands </a:t>
            </a:r>
            <a:br>
              <a:rPr lang="en-US" b="1" smtClean="0">
                <a:solidFill>
                  <a:srgbClr val="000099"/>
                </a:solidFill>
              </a:rPr>
            </a:br>
            <a:r>
              <a:rPr lang="en-US" b="1" smtClean="0">
                <a:solidFill>
                  <a:srgbClr val="000099"/>
                </a:solidFill>
              </a:rPr>
              <a:t>of years to learn that it has the </a:t>
            </a:r>
            <a:br>
              <a:rPr lang="en-US" b="1" smtClean="0">
                <a:solidFill>
                  <a:srgbClr val="000099"/>
                </a:solidFill>
              </a:rPr>
            </a:br>
            <a:r>
              <a:rPr lang="en-US" b="1" smtClean="0">
                <a:solidFill>
                  <a:srgbClr val="000099"/>
                </a:solidFill>
              </a:rPr>
              <a:t>power to control its own destiny.”</a:t>
            </a:r>
          </a:p>
          <a:p>
            <a:pPr>
              <a:buFontTx/>
              <a:buNone/>
            </a:pPr>
            <a:endParaRPr lang="en-US" smtClean="0">
              <a:solidFill>
                <a:srgbClr val="000099"/>
              </a:solidFill>
            </a:endParaRPr>
          </a:p>
          <a:p>
            <a:pPr>
              <a:buFontTx/>
              <a:buNone/>
            </a:pPr>
            <a:endParaRPr lang="en-US" smtClean="0">
              <a:solidFill>
                <a:srgbClr val="000099"/>
              </a:solidFill>
            </a:endParaRPr>
          </a:p>
          <a:p>
            <a:pPr>
              <a:buFontTx/>
              <a:buNone/>
            </a:pPr>
            <a:endParaRPr lang="en-US" smtClean="0">
              <a:solidFill>
                <a:srgbClr val="000099"/>
              </a:solidFill>
            </a:endParaRPr>
          </a:p>
          <a:p>
            <a:pPr>
              <a:buFontTx/>
              <a:buNone/>
            </a:pPr>
            <a:endParaRPr lang="en-US" smtClean="0">
              <a:solidFill>
                <a:srgbClr val="000099"/>
              </a:solidFill>
            </a:endParaRPr>
          </a:p>
          <a:p>
            <a:pPr>
              <a:buFontTx/>
              <a:buNone/>
            </a:pPr>
            <a:r>
              <a:rPr lang="en-US" smtClean="0">
                <a:solidFill>
                  <a:srgbClr val="000099"/>
                </a:solidFill>
              </a:rPr>
              <a:t> </a:t>
            </a:r>
          </a:p>
          <a:p>
            <a:pPr>
              <a:buFontTx/>
              <a:buNone/>
            </a:pPr>
            <a:r>
              <a:rPr lang="en-US" sz="2800" b="1" smtClean="0">
                <a:solidFill>
                  <a:srgbClr val="000099"/>
                </a:solidFill>
              </a:rPr>
              <a:t>                        Ernest Holmes</a:t>
            </a:r>
            <a:endParaRPr lang="en-US" sz="2800" smtClean="0">
              <a:solidFill>
                <a:srgbClr val="000099"/>
              </a:solidFill>
            </a:endParaRPr>
          </a:p>
          <a:p>
            <a:pPr>
              <a:buFontTx/>
              <a:buNone/>
            </a:pPr>
            <a:endParaRPr lang="en-US" smtClean="0"/>
          </a:p>
        </p:txBody>
      </p:sp>
      <p:sp>
        <p:nvSpPr>
          <p:cNvPr id="59396"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59397" name="Text Box 2053"/>
          <p:cNvSpPr txBox="1">
            <a:spLocks noChangeArrowheads="1"/>
          </p:cNvSpPr>
          <p:nvPr/>
        </p:nvSpPr>
        <p:spPr bwMode="auto">
          <a:xfrm>
            <a:off x="609600" y="1371600"/>
            <a:ext cx="8229600" cy="3108325"/>
          </a:xfrm>
          <a:prstGeom prst="rect">
            <a:avLst/>
          </a:prstGeom>
          <a:noFill/>
          <a:ln w="9525">
            <a:noFill/>
            <a:miter lim="800000"/>
            <a:headEnd/>
            <a:tailEnd/>
          </a:ln>
        </p:spPr>
        <p:txBody>
          <a:bodyPr>
            <a:spAutoFit/>
          </a:bodyPr>
          <a:lstStyle/>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p:txBody>
      </p:sp>
      <p:pic>
        <p:nvPicPr>
          <p:cNvPr id="59398" name="Picture 1"/>
          <p:cNvPicPr>
            <a:picLocks noChangeAspect="1" noChangeArrowheads="1"/>
          </p:cNvPicPr>
          <p:nvPr/>
        </p:nvPicPr>
        <p:blipFill>
          <a:blip r:embed="rId3" cstate="print"/>
          <a:srcRect/>
          <a:stretch>
            <a:fillRect/>
          </a:stretch>
        </p:blipFill>
        <p:spPr bwMode="auto">
          <a:xfrm>
            <a:off x="3581400" y="3505200"/>
            <a:ext cx="1719263" cy="2560638"/>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60419" name="Rectangle 2051"/>
          <p:cNvSpPr>
            <a:spLocks noGrp="1" noChangeArrowheads="1"/>
          </p:cNvSpPr>
          <p:nvPr>
            <p:ph type="body" idx="1"/>
          </p:nvPr>
        </p:nvSpPr>
        <p:spPr>
          <a:xfrm>
            <a:off x="228600" y="1600200"/>
            <a:ext cx="8610600" cy="4419600"/>
          </a:xfrm>
        </p:spPr>
        <p:txBody>
          <a:bodyPr/>
          <a:lstStyle/>
          <a:p>
            <a:pPr>
              <a:buFontTx/>
              <a:buNone/>
            </a:pPr>
            <a:r>
              <a:rPr lang="en-US" sz="2400" b="1" smtClean="0">
                <a:solidFill>
                  <a:srgbClr val="000099"/>
                </a:solidFill>
              </a:rPr>
              <a:t>   </a:t>
            </a:r>
            <a:r>
              <a:rPr lang="en-US" sz="2400" smtClean="0">
                <a:solidFill>
                  <a:srgbClr val="000099"/>
                </a:solidFill>
              </a:rPr>
              <a:t>“We have within us a power that is greater than anything that we shall ever contact in the outer, a power that can overcome every obstacle in our life and set us safe, satisfied and at peace, healed and prosperous,  in a new light, and in a new life.” Ernest Holmes</a:t>
            </a:r>
          </a:p>
          <a:p>
            <a:pPr algn="ctr">
              <a:buFontTx/>
              <a:buNone/>
            </a:pPr>
            <a:r>
              <a:rPr lang="en-US" sz="2400" b="1" smtClean="0">
                <a:solidFill>
                  <a:srgbClr val="000099"/>
                </a:solidFill>
              </a:rPr>
              <a:t/>
            </a:r>
            <a:br>
              <a:rPr lang="en-US" sz="2400" b="1" smtClean="0">
                <a:solidFill>
                  <a:srgbClr val="000099"/>
                </a:solidFill>
              </a:rPr>
            </a:br>
            <a:r>
              <a:rPr lang="en-US" sz="2400" b="1" smtClean="0">
                <a:solidFill>
                  <a:srgbClr val="000099"/>
                </a:solidFill>
              </a:rPr>
              <a:t>There is a Creative Power for Good and I use it!</a:t>
            </a:r>
            <a:endParaRPr lang="en-US" sz="2400" smtClean="0">
              <a:solidFill>
                <a:srgbClr val="000099"/>
              </a:solidFill>
            </a:endParaRPr>
          </a:p>
          <a:p>
            <a:pPr>
              <a:buFontTx/>
              <a:buNone/>
            </a:pPr>
            <a:r>
              <a:rPr lang="en-US" sz="2400" b="1" smtClean="0">
                <a:solidFill>
                  <a:srgbClr val="000099"/>
                </a:solidFill>
              </a:rPr>
              <a:t>                             Recognition</a:t>
            </a:r>
            <a:r>
              <a:rPr lang="en-US" sz="2400" smtClean="0">
                <a:solidFill>
                  <a:srgbClr val="000099"/>
                </a:solidFill>
              </a:rPr>
              <a:t>, there is One Power		</a:t>
            </a:r>
          </a:p>
          <a:p>
            <a:pPr>
              <a:buFontTx/>
              <a:buNone/>
            </a:pPr>
            <a:r>
              <a:rPr lang="en-US" sz="2400" b="1" smtClean="0">
                <a:solidFill>
                  <a:srgbClr val="000099"/>
                </a:solidFill>
              </a:rPr>
              <a:t>                             Unification</a:t>
            </a:r>
            <a:r>
              <a:rPr lang="en-US" sz="2400" smtClean="0">
                <a:solidFill>
                  <a:srgbClr val="000099"/>
                </a:solidFill>
              </a:rPr>
              <a:t>, I am this Power </a:t>
            </a:r>
          </a:p>
          <a:p>
            <a:pPr>
              <a:buFontTx/>
              <a:buNone/>
            </a:pPr>
            <a:r>
              <a:rPr lang="en-US" sz="2400" b="1" smtClean="0">
                <a:solidFill>
                  <a:srgbClr val="000099"/>
                </a:solidFill>
              </a:rPr>
              <a:t>                             Realization</a:t>
            </a:r>
            <a:r>
              <a:rPr lang="en-US" sz="2400" smtClean="0">
                <a:solidFill>
                  <a:srgbClr val="000099"/>
                </a:solidFill>
              </a:rPr>
              <a:t>, it is already so            	</a:t>
            </a:r>
            <a:br>
              <a:rPr lang="en-US" sz="2400" smtClean="0">
                <a:solidFill>
                  <a:srgbClr val="000099"/>
                </a:solidFill>
              </a:rPr>
            </a:br>
            <a:r>
              <a:rPr lang="en-US" sz="2400" smtClean="0">
                <a:solidFill>
                  <a:srgbClr val="000099"/>
                </a:solidFill>
              </a:rPr>
              <a:t>                         </a:t>
            </a:r>
            <a:r>
              <a:rPr lang="en-US" sz="2400" b="1" smtClean="0">
                <a:solidFill>
                  <a:srgbClr val="000099"/>
                </a:solidFill>
              </a:rPr>
              <a:t>Thanksgiving</a:t>
            </a:r>
            <a:r>
              <a:rPr lang="en-US" sz="2400" smtClean="0">
                <a:solidFill>
                  <a:srgbClr val="000099"/>
                </a:solidFill>
              </a:rPr>
              <a:t>, I feel grateful   		</a:t>
            </a:r>
            <a:br>
              <a:rPr lang="en-US" sz="2400" smtClean="0">
                <a:solidFill>
                  <a:srgbClr val="000099"/>
                </a:solidFill>
              </a:rPr>
            </a:br>
            <a:r>
              <a:rPr lang="en-US" sz="2400" smtClean="0">
                <a:solidFill>
                  <a:srgbClr val="000099"/>
                </a:solidFill>
              </a:rPr>
              <a:t>                         </a:t>
            </a:r>
            <a:r>
              <a:rPr lang="en-US" sz="2400" b="1" smtClean="0">
                <a:solidFill>
                  <a:srgbClr val="000099"/>
                </a:solidFill>
              </a:rPr>
              <a:t>Release</a:t>
            </a:r>
            <a:r>
              <a:rPr lang="en-US" sz="2400" smtClean="0">
                <a:solidFill>
                  <a:srgbClr val="000099"/>
                </a:solidFill>
              </a:rPr>
              <a:t>, I let go and so it is</a:t>
            </a:r>
            <a:br>
              <a:rPr lang="en-US" sz="2400" smtClean="0">
                <a:solidFill>
                  <a:srgbClr val="000099"/>
                </a:solidFill>
              </a:rPr>
            </a:br>
            <a:r>
              <a:rPr lang="en-US" sz="2400" smtClean="0">
                <a:solidFill>
                  <a:srgbClr val="000099"/>
                </a:solidFill>
              </a:rPr>
              <a:t/>
            </a:r>
            <a:br>
              <a:rPr lang="en-US" sz="2400" smtClean="0">
                <a:solidFill>
                  <a:srgbClr val="000099"/>
                </a:solidFill>
              </a:rPr>
            </a:br>
            <a:r>
              <a:rPr lang="en-US" sz="2400" smtClean="0">
                <a:solidFill>
                  <a:srgbClr val="000099"/>
                </a:solidFill>
              </a:rPr>
              <a:t>                      </a:t>
            </a:r>
            <a:r>
              <a:rPr lang="en-US" sz="2400" smtClean="0">
                <a:hlinkClick r:id="rId3"/>
              </a:rPr>
              <a:t>www.CreativePowerForGood.com</a:t>
            </a:r>
            <a:r>
              <a:rPr lang="en-US" sz="2400" smtClean="0"/>
              <a:t> 	</a:t>
            </a:r>
            <a:endParaRPr lang="en-US" sz="2400" smtClean="0">
              <a:solidFill>
                <a:srgbClr val="000099"/>
              </a:solidFill>
            </a:endParaRPr>
          </a:p>
          <a:p>
            <a:pPr algn="r">
              <a:buFontTx/>
              <a:buNone/>
            </a:pPr>
            <a:endParaRPr lang="en-US" sz="2400" smtClean="0">
              <a:hlinkClick r:id="rId3"/>
            </a:endParaRPr>
          </a:p>
          <a:p>
            <a:pPr algn="ctr">
              <a:buFontTx/>
              <a:buNone/>
            </a:pPr>
            <a:r>
              <a:rPr lang="en-US" sz="2400" smtClean="0"/>
              <a:t>	</a:t>
            </a:r>
            <a:br>
              <a:rPr lang="en-US" sz="2400" smtClean="0"/>
            </a:br>
            <a:endParaRPr lang="en-US" sz="2400" b="1" i="1" smtClean="0">
              <a:solidFill>
                <a:srgbClr val="000099"/>
              </a:solidFill>
              <a:cs typeface="Times New Roman" pitchFamily="18" charset="0"/>
            </a:endParaRPr>
          </a:p>
        </p:txBody>
      </p:sp>
      <p:sp>
        <p:nvSpPr>
          <p:cNvPr id="60420"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10598" name="TextBox 5"/>
          <p:cNvSpPr txBox="1">
            <a:spLocks noChangeArrowheads="1"/>
          </p:cNvSpPr>
          <p:nvPr/>
        </p:nvSpPr>
        <p:spPr bwMode="auto">
          <a:xfrm>
            <a:off x="1676400" y="457200"/>
            <a:ext cx="7772400" cy="646113"/>
          </a:xfrm>
          <a:prstGeom prst="rect">
            <a:avLst/>
          </a:prstGeom>
          <a:noFill/>
          <a:ln w="9525">
            <a:noFill/>
            <a:miter lim="800000"/>
            <a:headEnd/>
            <a:tailEnd/>
          </a:ln>
        </p:spPr>
        <p:txBody>
          <a:bodyPr>
            <a:spAutoFit/>
          </a:bodyPr>
          <a:lstStyle/>
          <a:p>
            <a:pPr eaLnBrk="0" hangingPunct="0">
              <a:defRPr/>
            </a:pPr>
            <a:r>
              <a:rPr lang="en-US" sz="3600" b="1" dirty="0">
                <a:solidFill>
                  <a:srgbClr val="000066"/>
                </a:solidFill>
                <a:latin typeface="+mj-lt"/>
                <a:ea typeface="Times New Roman" pitchFamily="18" charset="0"/>
                <a:cs typeface="Arial" charset="0"/>
              </a:rPr>
              <a:t>      </a:t>
            </a:r>
            <a:endParaRPr lang="en-US" sz="3600" dirty="0">
              <a:latin typeface="+mj-lt"/>
              <a:ea typeface="Times New Roman" pitchFamily="18" charset="0"/>
              <a:cs typeface="Arial" charset="0"/>
            </a:endParaRPr>
          </a:p>
        </p:txBody>
      </p:sp>
      <p:sp>
        <p:nvSpPr>
          <p:cNvPr id="60422" name="WordArt 2"/>
          <p:cNvSpPr>
            <a:spLocks noChangeArrowheads="1" noChangeShapeType="1" noTextEdit="1"/>
          </p:cNvSpPr>
          <p:nvPr/>
        </p:nvSpPr>
        <p:spPr bwMode="auto">
          <a:xfrm>
            <a:off x="1828800" y="381000"/>
            <a:ext cx="7010400" cy="990600"/>
          </a:xfrm>
          <a:prstGeom prst="rect">
            <a:avLst/>
          </a:prstGeom>
        </p:spPr>
        <p:txBody>
          <a:bodyPr wrap="none" fromWordArt="1">
            <a:prstTxWarp prst="textPlain">
              <a:avLst>
                <a:gd name="adj" fmla="val 50000"/>
              </a:avLst>
            </a:prstTxWarp>
          </a:bodyPr>
          <a:lstStyle/>
          <a:p>
            <a:pPr algn="ctr"/>
            <a:r>
              <a:rPr lang="en-US" sz="1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The 5 Steps of Spiritual Mind Treatment</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61443" name="Rectangle 2051"/>
          <p:cNvSpPr>
            <a:spLocks noGrp="1" noChangeArrowheads="1"/>
          </p:cNvSpPr>
          <p:nvPr>
            <p:ph type="body" idx="1"/>
          </p:nvPr>
        </p:nvSpPr>
        <p:spPr>
          <a:xfrm>
            <a:off x="685800" y="1676400"/>
            <a:ext cx="7772400" cy="4419600"/>
          </a:xfrm>
        </p:spPr>
        <p:txBody>
          <a:bodyPr/>
          <a:lstStyle/>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endParaRPr lang="en-US" sz="2400" b="1" i="1" smtClean="0">
              <a:solidFill>
                <a:srgbClr val="000099"/>
              </a:solidFill>
              <a:cs typeface="Times New Roman" pitchFamily="18" charset="0"/>
            </a:endParaRPr>
          </a:p>
        </p:txBody>
      </p:sp>
      <p:sp>
        <p:nvSpPr>
          <p:cNvPr id="61444"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61445" name="Text Box 2053"/>
          <p:cNvSpPr txBox="1">
            <a:spLocks noChangeArrowheads="1"/>
          </p:cNvSpPr>
          <p:nvPr/>
        </p:nvSpPr>
        <p:spPr bwMode="auto">
          <a:xfrm>
            <a:off x="609600" y="2438400"/>
            <a:ext cx="8229600" cy="1323975"/>
          </a:xfrm>
          <a:prstGeom prst="rect">
            <a:avLst/>
          </a:prstGeom>
          <a:noFill/>
          <a:ln w="9525">
            <a:noFill/>
            <a:miter lim="800000"/>
            <a:headEnd/>
            <a:tailEnd/>
          </a:ln>
        </p:spPr>
        <p:txBody>
          <a:bodyPr>
            <a:spAutoFit/>
          </a:bodyPr>
          <a:lstStyle/>
          <a:p>
            <a:pPr algn="ctr"/>
            <a:r>
              <a:rPr lang="en-US" sz="4000" b="1">
                <a:solidFill>
                  <a:srgbClr val="000099"/>
                </a:solidFill>
                <a:cs typeface="Times New Roman" pitchFamily="18" charset="0"/>
              </a:rPr>
              <a:t>What does ultimate </a:t>
            </a:r>
          </a:p>
          <a:p>
            <a:pPr algn="ctr"/>
            <a:r>
              <a:rPr lang="en-US" sz="4000" b="1">
                <a:solidFill>
                  <a:srgbClr val="000099"/>
                </a:solidFill>
                <a:cs typeface="Times New Roman" pitchFamily="18" charset="0"/>
              </a:rPr>
              <a:t>destiny mean to you?</a:t>
            </a:r>
            <a:endParaRPr lang="en-US" sz="2800" b="1">
              <a:solidFill>
                <a:srgbClr val="000099"/>
              </a:solidFill>
              <a:cs typeface="Times New Roman" pitchFamily="18" charset="0"/>
              <a:sym typeface="Symbol" pitchFamily="18" charset="2"/>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a:xfrm>
            <a:off x="457200" y="304800"/>
            <a:ext cx="8686800" cy="1295400"/>
          </a:xfrm>
        </p:spPr>
        <p:txBody>
          <a:bodyPr/>
          <a:lstStyle/>
          <a:p>
            <a:pPr eaLnBrk="1" hangingPunct="1">
              <a:defRPr/>
            </a:pPr>
            <a:r>
              <a:rPr lang="en-US" sz="3600" b="1" dirty="0" smtClean="0">
                <a:solidFill>
                  <a:srgbClr val="000099"/>
                </a:solidFill>
                <a:effectLst/>
              </a:rPr>
              <a:t> Six Steps In Fulfilling </a:t>
            </a:r>
            <a:br>
              <a:rPr lang="en-US" sz="3600" b="1" dirty="0" smtClean="0">
                <a:solidFill>
                  <a:srgbClr val="000099"/>
                </a:solidFill>
                <a:effectLst/>
              </a:rPr>
            </a:br>
            <a:r>
              <a:rPr lang="en-US" sz="3600" b="1" dirty="0" smtClean="0">
                <a:solidFill>
                  <a:srgbClr val="000099"/>
                </a:solidFill>
                <a:effectLst/>
              </a:rPr>
              <a:t> Your Ultimate Destiny</a:t>
            </a:r>
            <a:r>
              <a:rPr lang="en-US" sz="3600" b="1" dirty="0" smtClean="0">
                <a:solidFill>
                  <a:srgbClr val="000066"/>
                </a:solidFill>
              </a:rPr>
              <a:t/>
            </a:r>
            <a:br>
              <a:rPr lang="en-US" sz="3600" b="1" dirty="0" smtClean="0">
                <a:solidFill>
                  <a:srgbClr val="000066"/>
                </a:solidFill>
              </a:rPr>
            </a:br>
            <a:r>
              <a:rPr lang="en-US" sz="1000" dirty="0" smtClean="0">
                <a:solidFill>
                  <a:srgbClr val="000066"/>
                </a:solidFill>
                <a:effectLst/>
                <a:cs typeface="Times New Roman" pitchFamily="18" charset="0"/>
                <a:sym typeface="Symbol" pitchFamily="18" charset="2"/>
              </a:rPr>
              <a:t/>
            </a:r>
            <a:br>
              <a:rPr lang="en-US" sz="1000" dirty="0" smtClean="0">
                <a:solidFill>
                  <a:srgbClr val="000066"/>
                </a:solidFill>
                <a:effectLst/>
                <a:cs typeface="Times New Roman" pitchFamily="18" charset="0"/>
                <a:sym typeface="Symbol" pitchFamily="18" charset="2"/>
              </a:rPr>
            </a:br>
            <a:endParaRPr lang="en-US" sz="1000" dirty="0" smtClean="0">
              <a:solidFill>
                <a:srgbClr val="000066"/>
              </a:solidFill>
              <a:effectLst/>
              <a:cs typeface="Times New Roman" pitchFamily="18" charset="0"/>
              <a:sym typeface="Symbol" pitchFamily="18" charset="2"/>
            </a:endParaRPr>
          </a:p>
        </p:txBody>
      </p:sp>
      <p:sp>
        <p:nvSpPr>
          <p:cNvPr id="62467" name="Rectangle 3"/>
          <p:cNvSpPr>
            <a:spLocks noGrp="1" noChangeArrowheads="1"/>
          </p:cNvSpPr>
          <p:nvPr>
            <p:ph type="body" idx="1"/>
          </p:nvPr>
        </p:nvSpPr>
        <p:spPr>
          <a:xfrm>
            <a:off x="685800" y="2590800"/>
            <a:ext cx="7772400" cy="1752600"/>
          </a:xfrm>
        </p:spPr>
        <p:txBody>
          <a:bodyPr/>
          <a:lstStyle/>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endParaRPr lang="en-US" sz="2400" b="1" i="1" smtClean="0">
              <a:solidFill>
                <a:srgbClr val="000099"/>
              </a:solidFill>
              <a:cs typeface="Times New Roman" pitchFamily="18" charset="0"/>
            </a:endParaRPr>
          </a:p>
        </p:txBody>
      </p:sp>
      <p:sp>
        <p:nvSpPr>
          <p:cNvPr id="62468" name="Text Box 4"/>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315397" name="Rectangle 5"/>
          <p:cNvSpPr>
            <a:spLocks noChangeArrowheads="1"/>
          </p:cNvSpPr>
          <p:nvPr/>
        </p:nvSpPr>
        <p:spPr bwMode="auto">
          <a:xfrm>
            <a:off x="1066800" y="1766888"/>
            <a:ext cx="8077200" cy="5091112"/>
          </a:xfrm>
          <a:prstGeom prst="rect">
            <a:avLst/>
          </a:prstGeom>
          <a:noFill/>
          <a:ln w="9525">
            <a:noFill/>
            <a:miter lim="800000"/>
            <a:headEnd/>
            <a:tailEnd/>
          </a:ln>
          <a:effectLst/>
        </p:spPr>
        <p:txBody>
          <a:bodyPr>
            <a:spAutoFit/>
          </a:bodyPr>
          <a:lstStyle/>
          <a:p>
            <a:pPr marL="457200" indent="-457200">
              <a:lnSpc>
                <a:spcPct val="145000"/>
              </a:lnSpc>
              <a:defRPr/>
            </a:pPr>
            <a:r>
              <a:rPr lang="en-US" sz="3200" b="1" dirty="0">
                <a:solidFill>
                  <a:srgbClr val="000099"/>
                </a:solidFill>
              </a:rPr>
              <a:t>(1)  Imagine Your Ultimate Destiny 	</a:t>
            </a:r>
          </a:p>
          <a:p>
            <a:pPr marL="457200" indent="-457200">
              <a:lnSpc>
                <a:spcPct val="145000"/>
              </a:lnSpc>
              <a:defRPr/>
            </a:pPr>
            <a:r>
              <a:rPr lang="en-US" sz="3200" b="1" dirty="0">
                <a:solidFill>
                  <a:srgbClr val="000099"/>
                </a:solidFill>
              </a:rPr>
              <a:t>(2)  Envision Your Desired Outcomes	</a:t>
            </a:r>
          </a:p>
          <a:p>
            <a:pPr marL="457200" indent="-457200">
              <a:lnSpc>
                <a:spcPct val="145000"/>
              </a:lnSpc>
              <a:defRPr/>
            </a:pPr>
            <a:r>
              <a:rPr lang="en-US" sz="3200" b="1" dirty="0">
                <a:solidFill>
                  <a:srgbClr val="000099"/>
                </a:solidFill>
              </a:rPr>
              <a:t>(3)  Nurture Your Heart’s Desires	  </a:t>
            </a:r>
          </a:p>
          <a:p>
            <a:pPr marL="457200" indent="-457200">
              <a:lnSpc>
                <a:spcPct val="145000"/>
              </a:lnSpc>
              <a:defRPr/>
            </a:pPr>
            <a:r>
              <a:rPr lang="en-US" sz="3200" b="1" dirty="0">
                <a:solidFill>
                  <a:srgbClr val="000099"/>
                </a:solidFill>
              </a:rPr>
              <a:t>(4)  Set Empowering Priority Goals  	</a:t>
            </a:r>
          </a:p>
          <a:p>
            <a:pPr marL="457200" indent="-457200">
              <a:lnSpc>
                <a:spcPct val="145000"/>
              </a:lnSpc>
              <a:buFontTx/>
              <a:buAutoNum type="arabicParenBoth" startAt="5"/>
              <a:defRPr/>
            </a:pPr>
            <a:r>
              <a:rPr lang="en-US" sz="3200" b="1" dirty="0">
                <a:solidFill>
                  <a:srgbClr val="000099"/>
                </a:solidFill>
              </a:rPr>
              <a:t>  Develop Plans and Take Action</a:t>
            </a:r>
          </a:p>
          <a:p>
            <a:pPr marL="457200" indent="-457200">
              <a:lnSpc>
                <a:spcPct val="145000"/>
              </a:lnSpc>
              <a:buFontTx/>
              <a:buAutoNum type="arabicParenBoth" startAt="5"/>
              <a:defRPr/>
            </a:pPr>
            <a:r>
              <a:rPr lang="en-US" sz="3200" b="1" dirty="0">
                <a:solidFill>
                  <a:srgbClr val="000099"/>
                </a:solidFill>
              </a:rPr>
              <a:t>  Feel Grateful and Appreciative</a:t>
            </a:r>
            <a:r>
              <a:rPr lang="en-US" sz="3200" b="1" dirty="0">
                <a:solidFill>
                  <a:srgbClr val="000099"/>
                </a:solidFill>
                <a:effectLst>
                  <a:outerShdw blurRad="38100" dist="38100" dir="2700000" algn="tl">
                    <a:srgbClr val="C0C0C0"/>
                  </a:outerShdw>
                </a:effectLst>
              </a:rPr>
              <a:t/>
            </a:r>
            <a:br>
              <a:rPr lang="en-US" sz="3200" b="1" dirty="0">
                <a:solidFill>
                  <a:srgbClr val="000099"/>
                </a:solidFill>
                <a:effectLst>
                  <a:outerShdw blurRad="38100" dist="38100" dir="2700000" algn="tl">
                    <a:srgbClr val="C0C0C0"/>
                  </a:outerShdw>
                </a:effectLst>
              </a:rPr>
            </a:br>
            <a:r>
              <a:rPr lang="en-US" sz="3200" b="1" dirty="0">
                <a:solidFill>
                  <a:srgbClr val="000099"/>
                </a:solidFill>
                <a:effectLst>
                  <a:outerShdw blurRad="38100" dist="38100" dir="2700000" algn="tl">
                    <a:srgbClr val="C0C0C0"/>
                  </a:outerShdw>
                </a:effectLst>
              </a:rPr>
              <a:t>       </a:t>
            </a:r>
            <a:endParaRPr lang="en-US" sz="2000" b="1" dirty="0">
              <a:solidFill>
                <a:srgbClr val="000099"/>
              </a:solidFill>
              <a:effectLst>
                <a:outerShdw blurRad="38100" dist="38100" dir="2700000" algn="tl">
                  <a:srgbClr val="C0C0C0"/>
                </a:outerShdw>
              </a:effectLst>
            </a:endParaRPr>
          </a:p>
        </p:txBody>
      </p:sp>
      <p:sp>
        <p:nvSpPr>
          <p:cNvPr id="62470" name="Text Box 6"/>
          <p:cNvSpPr txBox="1">
            <a:spLocks noChangeArrowheads="1"/>
          </p:cNvSpPr>
          <p:nvPr/>
        </p:nvSpPr>
        <p:spPr bwMode="auto">
          <a:xfrm>
            <a:off x="4403725" y="6061075"/>
            <a:ext cx="184150" cy="457200"/>
          </a:xfrm>
          <a:prstGeom prst="rect">
            <a:avLst/>
          </a:prstGeom>
          <a:noFill/>
          <a:ln w="9525">
            <a:noFill/>
            <a:miter lim="800000"/>
            <a:headEnd/>
            <a:tailEnd/>
          </a:ln>
        </p:spPr>
        <p:txBody>
          <a:bodyPr wrap="none">
            <a:spAutoFit/>
          </a:bodyPr>
          <a:lstStyle/>
          <a:p>
            <a:endParaRPr lang="en-US"/>
          </a:p>
        </p:txBody>
      </p:sp>
      <p:sp>
        <p:nvSpPr>
          <p:cNvPr id="315399" name="Text Box 7"/>
          <p:cNvSpPr txBox="1">
            <a:spLocks noChangeArrowheads="1"/>
          </p:cNvSpPr>
          <p:nvPr/>
        </p:nvSpPr>
        <p:spPr bwMode="auto">
          <a:xfrm>
            <a:off x="0" y="1524000"/>
            <a:ext cx="9144000" cy="885825"/>
          </a:xfrm>
          <a:prstGeom prst="rect">
            <a:avLst/>
          </a:prstGeom>
          <a:noFill/>
          <a:ln w="9525">
            <a:noFill/>
            <a:miter lim="800000"/>
            <a:headEnd/>
            <a:tailEnd/>
          </a:ln>
          <a:effectLst/>
        </p:spPr>
        <p:txBody>
          <a:bodyPr>
            <a:spAutoFit/>
          </a:bodyPr>
          <a:lstStyle/>
          <a:p>
            <a:pPr algn="ctr">
              <a:defRPr/>
            </a:pPr>
            <a:endParaRPr lang="en-US" sz="2600" b="1">
              <a:solidFill>
                <a:srgbClr val="000066"/>
              </a:solidFill>
              <a:effectLst>
                <a:outerShdw blurRad="38100" dist="38100" dir="2700000" algn="tl">
                  <a:srgbClr val="C0C0C0"/>
                </a:outerShdw>
              </a:effectLst>
            </a:endParaRPr>
          </a:p>
          <a:p>
            <a:pPr>
              <a:defRPr/>
            </a:pPr>
            <a:endParaRPr lang="en-US" sz="260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0" y="228600"/>
            <a:ext cx="9144000" cy="6154738"/>
          </a:xfrm>
          <a:prstGeom prst="rect">
            <a:avLst/>
          </a:prstGeom>
          <a:noFill/>
          <a:ln w="9525">
            <a:noFill/>
            <a:miter lim="800000"/>
            <a:headEnd/>
            <a:tailEnd/>
          </a:ln>
        </p:spPr>
        <p:txBody>
          <a:bodyPr>
            <a:spAutoFit/>
          </a:bodyPr>
          <a:lstStyle/>
          <a:p>
            <a:pPr algn="ctr"/>
            <a:r>
              <a:rPr lang="en-US" sz="3800" b="1">
                <a:solidFill>
                  <a:srgbClr val="0099CC"/>
                </a:solidFill>
                <a:cs typeface="Times New Roman" pitchFamily="18" charset="0"/>
              </a:rPr>
              <a:t>           </a:t>
            </a:r>
            <a:r>
              <a:rPr lang="en-US" sz="4000" b="1">
                <a:solidFill>
                  <a:srgbClr val="000066"/>
                </a:solidFill>
                <a:cs typeface="Times New Roman" pitchFamily="18" charset="0"/>
              </a:rPr>
              <a:t>What is Your Ultimate Destiny?</a:t>
            </a:r>
            <a:r>
              <a:rPr lang="en-US"/>
              <a:t> </a:t>
            </a:r>
            <a:endParaRPr lang="en-US" sz="4000" b="1">
              <a:solidFill>
                <a:srgbClr val="000066"/>
              </a:solidFill>
              <a:cs typeface="Times New Roman" pitchFamily="18" charset="0"/>
            </a:endParaRPr>
          </a:p>
          <a:p>
            <a:pPr algn="ctr" eaLnBrk="0" hangingPunct="0"/>
            <a:r>
              <a:rPr lang="en-US" sz="1100"/>
              <a:t/>
            </a:r>
            <a:br>
              <a:rPr lang="en-US" sz="1100"/>
            </a:br>
            <a:endParaRPr lang="en-US" sz="3200">
              <a:cs typeface="Times New Roman" pitchFamily="18" charset="0"/>
            </a:endParaRPr>
          </a:p>
          <a:p>
            <a:pPr algn="ctr" eaLnBrk="0" hangingPunct="0"/>
            <a:r>
              <a:rPr lang="en-US" sz="3200" b="1">
                <a:solidFill>
                  <a:srgbClr val="000080"/>
                </a:solidFill>
                <a:cs typeface="Times New Roman" pitchFamily="18" charset="0"/>
              </a:rPr>
              <a:t/>
            </a:r>
            <a:br>
              <a:rPr lang="en-US" sz="3200" b="1">
                <a:solidFill>
                  <a:srgbClr val="000080"/>
                </a:solidFill>
                <a:cs typeface="Times New Roman" pitchFamily="18" charset="0"/>
              </a:rPr>
            </a:br>
            <a:endParaRPr lang="en-US" sz="3200" b="1">
              <a:solidFill>
                <a:srgbClr val="000080"/>
              </a:solidFill>
              <a:cs typeface="Times New Roman" pitchFamily="18" charset="0"/>
            </a:endParaRPr>
          </a:p>
          <a:p>
            <a:pPr algn="ctr" eaLnBrk="0" hangingPunct="0"/>
            <a:endParaRPr lang="en-US" sz="3200" b="1">
              <a:solidFill>
                <a:schemeClr val="hlink"/>
              </a:solidFill>
              <a:cs typeface="Times New Roman" pitchFamily="18" charset="0"/>
            </a:endParaRPr>
          </a:p>
          <a:p>
            <a:pPr algn="ctr" eaLnBrk="0" hangingPunct="0"/>
            <a:endParaRPr lang="en-US" sz="3200" b="1">
              <a:solidFill>
                <a:schemeClr val="hlink"/>
              </a:solidFill>
              <a:cs typeface="Times New Roman" pitchFamily="18" charset="0"/>
            </a:endParaRPr>
          </a:p>
          <a:p>
            <a:pPr algn="ctr" eaLnBrk="0" hangingPunct="0">
              <a:lnSpc>
                <a:spcPct val="150000"/>
              </a:lnSpc>
            </a:pPr>
            <a:r>
              <a:rPr lang="en-US" sz="3200" b="1">
                <a:solidFill>
                  <a:srgbClr val="000099"/>
                </a:solidFill>
                <a:cs typeface="Times New Roman" pitchFamily="18" charset="0"/>
              </a:rPr>
              <a:t>What is your greatest desire?</a:t>
            </a:r>
            <a:endParaRPr lang="en-US" sz="2000">
              <a:solidFill>
                <a:srgbClr val="000099"/>
              </a:solidFill>
              <a:cs typeface="Times New Roman" pitchFamily="18" charset="0"/>
            </a:endParaRPr>
          </a:p>
          <a:p>
            <a:pPr algn="ctr" eaLnBrk="0" hangingPunct="0">
              <a:lnSpc>
                <a:spcPct val="150000"/>
              </a:lnSpc>
            </a:pPr>
            <a:r>
              <a:rPr lang="en-US" sz="3200" b="1">
                <a:solidFill>
                  <a:srgbClr val="000099"/>
                </a:solidFill>
                <a:cs typeface="Times New Roman" pitchFamily="18" charset="0"/>
              </a:rPr>
              <a:t>What is your ultimate purpose in life?</a:t>
            </a:r>
            <a:r>
              <a:rPr lang="en-US" sz="2800">
                <a:solidFill>
                  <a:srgbClr val="000099"/>
                </a:solidFill>
                <a:cs typeface="Times New Roman" pitchFamily="18" charset="0"/>
              </a:rPr>
              <a:t/>
            </a:r>
            <a:br>
              <a:rPr lang="en-US" sz="2800">
                <a:solidFill>
                  <a:srgbClr val="000099"/>
                </a:solidFill>
                <a:cs typeface="Times New Roman" pitchFamily="18" charset="0"/>
              </a:rPr>
            </a:br>
            <a:r>
              <a:rPr lang="en-US" sz="3200" b="1">
                <a:solidFill>
                  <a:srgbClr val="000099"/>
                </a:solidFill>
                <a:cs typeface="Times New Roman" pitchFamily="18" charset="0"/>
              </a:rPr>
              <a:t>What is the most magnificent dream you have?</a:t>
            </a:r>
            <a:br>
              <a:rPr lang="en-US" sz="3200" b="1">
                <a:solidFill>
                  <a:srgbClr val="000099"/>
                </a:solidFill>
                <a:cs typeface="Times New Roman" pitchFamily="18" charset="0"/>
              </a:rPr>
            </a:br>
            <a:r>
              <a:rPr lang="en-US" sz="1300" b="1">
                <a:solidFill>
                  <a:srgbClr val="000080"/>
                </a:solidFill>
                <a:cs typeface="Times New Roman" pitchFamily="18" charset="0"/>
              </a:rPr>
              <a:t/>
            </a:r>
            <a:br>
              <a:rPr lang="en-US" sz="1300" b="1">
                <a:solidFill>
                  <a:srgbClr val="000080"/>
                </a:solidFill>
                <a:cs typeface="Times New Roman" pitchFamily="18" charset="0"/>
              </a:rPr>
            </a:br>
            <a:endParaRPr lang="en-US" sz="1300" b="1">
              <a:solidFill>
                <a:srgbClr val="000080"/>
              </a:solidFill>
              <a:cs typeface="Times New Roman" pitchFamily="18" charset="0"/>
            </a:endParaRPr>
          </a:p>
        </p:txBody>
      </p:sp>
      <p:sp>
        <p:nvSpPr>
          <p:cNvPr id="63491" name="Rectangle 4"/>
          <p:cNvSpPr>
            <a:spLocks noChangeArrowheads="1"/>
          </p:cNvSpPr>
          <p:nvPr/>
        </p:nvSpPr>
        <p:spPr bwMode="auto">
          <a:xfrm>
            <a:off x="0" y="2805113"/>
            <a:ext cx="9144000" cy="457200"/>
          </a:xfrm>
          <a:prstGeom prst="rect">
            <a:avLst/>
          </a:prstGeom>
          <a:noFill/>
          <a:ln w="9525">
            <a:noFill/>
            <a:miter lim="800000"/>
            <a:headEnd/>
            <a:tailEnd/>
          </a:ln>
        </p:spPr>
        <p:txBody>
          <a:bodyPr>
            <a:spAutoFit/>
          </a:bodyPr>
          <a:lstStyle/>
          <a:p>
            <a:endParaRPr lang="en-US"/>
          </a:p>
        </p:txBody>
      </p:sp>
      <p:pic>
        <p:nvPicPr>
          <p:cNvPr id="63492" name="Picture 5"/>
          <p:cNvPicPr>
            <a:picLocks noChangeAspect="1" noChangeArrowheads="1"/>
          </p:cNvPicPr>
          <p:nvPr/>
        </p:nvPicPr>
        <p:blipFill>
          <a:blip r:embed="rId3" cstate="print"/>
          <a:srcRect/>
          <a:stretch>
            <a:fillRect/>
          </a:stretch>
        </p:blipFill>
        <p:spPr bwMode="auto">
          <a:xfrm>
            <a:off x="3124200" y="990600"/>
            <a:ext cx="2743200" cy="2700338"/>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1200" dirty="0" smtClean="0">
                <a:solidFill>
                  <a:srgbClr val="000099"/>
                </a:solidFill>
                <a:effectLst/>
                <a:cs typeface="Times New Roman" pitchFamily="18" charset="0"/>
                <a:sym typeface="Symbol" pitchFamily="18" charset="2"/>
              </a:rPr>
              <a:t/>
            </a:r>
            <a:br>
              <a:rPr lang="en-US" sz="1200" dirty="0" smtClean="0">
                <a:solidFill>
                  <a:srgbClr val="000099"/>
                </a:solidFill>
                <a:effectLst/>
                <a:cs typeface="Times New Roman" pitchFamily="18" charset="0"/>
                <a:sym typeface="Symbol" pitchFamily="18" charset="2"/>
              </a:rPr>
            </a:br>
            <a:endParaRPr lang="en-US" sz="2400" b="1" dirty="0" smtClean="0">
              <a:solidFill>
                <a:srgbClr val="000099"/>
              </a:solidFill>
              <a:effectLst/>
            </a:endParaRPr>
          </a:p>
        </p:txBody>
      </p:sp>
      <p:sp>
        <p:nvSpPr>
          <p:cNvPr id="64515" name="Rectangle 2051"/>
          <p:cNvSpPr>
            <a:spLocks noGrp="1" noChangeArrowheads="1"/>
          </p:cNvSpPr>
          <p:nvPr>
            <p:ph type="body" idx="1"/>
          </p:nvPr>
        </p:nvSpPr>
        <p:spPr>
          <a:xfrm>
            <a:off x="533400" y="1600200"/>
            <a:ext cx="7772400" cy="4419600"/>
          </a:xfrm>
        </p:spPr>
        <p:txBody>
          <a:bodyPr/>
          <a:lstStyle/>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endParaRPr lang="en-US" sz="2400" b="1" i="1" smtClean="0">
              <a:solidFill>
                <a:srgbClr val="000099"/>
              </a:solidFill>
              <a:cs typeface="Times New Roman" pitchFamily="18" charset="0"/>
            </a:endParaRPr>
          </a:p>
        </p:txBody>
      </p:sp>
      <p:sp>
        <p:nvSpPr>
          <p:cNvPr id="64516"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64517" name="Text Box 2053"/>
          <p:cNvSpPr txBox="1">
            <a:spLocks noChangeArrowheads="1"/>
          </p:cNvSpPr>
          <p:nvPr/>
        </p:nvSpPr>
        <p:spPr bwMode="auto">
          <a:xfrm>
            <a:off x="609600" y="1371600"/>
            <a:ext cx="8229600" cy="3108325"/>
          </a:xfrm>
          <a:prstGeom prst="rect">
            <a:avLst/>
          </a:prstGeom>
          <a:noFill/>
          <a:ln w="9525">
            <a:noFill/>
            <a:miter lim="800000"/>
            <a:headEnd/>
            <a:tailEnd/>
          </a:ln>
        </p:spPr>
        <p:txBody>
          <a:bodyPr>
            <a:spAutoFit/>
          </a:bodyPr>
          <a:lstStyle/>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p:txBody>
      </p:sp>
      <p:graphicFrame>
        <p:nvGraphicFramePr>
          <p:cNvPr id="6" name="Table 5"/>
          <p:cNvGraphicFramePr>
            <a:graphicFrameLocks noGrp="1"/>
          </p:cNvGraphicFramePr>
          <p:nvPr/>
        </p:nvGraphicFramePr>
        <p:xfrm>
          <a:off x="762000" y="1752600"/>
          <a:ext cx="7696200" cy="4572000"/>
        </p:xfrm>
        <a:graphic>
          <a:graphicData uri="http://schemas.openxmlformats.org/drawingml/2006/table">
            <a:tbl>
              <a:tblPr/>
              <a:tblGrid>
                <a:gridCol w="3739821"/>
                <a:gridCol w="3956379"/>
              </a:tblGrid>
              <a:tr h="720450">
                <a:tc>
                  <a:txBody>
                    <a:bodyPr/>
                    <a:lstStyle/>
                    <a:p>
                      <a:pPr marL="342900" marR="0" lvl="0" indent="-342900">
                        <a:spcBef>
                          <a:spcPts val="300"/>
                        </a:spcBef>
                        <a:spcAft>
                          <a:spcPts val="300"/>
                        </a:spcAft>
                        <a:buFont typeface="Wingdings"/>
                        <a:buNone/>
                      </a:pPr>
                      <a:r>
                        <a:rPr lang="en-US" sz="2400" b="1" dirty="0" smtClean="0">
                          <a:solidFill>
                            <a:srgbClr val="000066"/>
                          </a:solidFill>
                          <a:latin typeface="+mj-lt"/>
                          <a:ea typeface="Times New Roman"/>
                        </a:rPr>
                        <a:t>     Realizing Your</a:t>
                      </a:r>
                      <a:br>
                        <a:rPr lang="en-US" sz="2400" b="1" dirty="0" smtClean="0">
                          <a:solidFill>
                            <a:srgbClr val="000066"/>
                          </a:solidFill>
                          <a:latin typeface="+mj-lt"/>
                          <a:ea typeface="Times New Roman"/>
                        </a:rPr>
                      </a:br>
                      <a:r>
                        <a:rPr lang="en-US" sz="2400" b="1" dirty="0" smtClean="0">
                          <a:solidFill>
                            <a:srgbClr val="000066"/>
                          </a:solidFill>
                          <a:latin typeface="+mj-lt"/>
                          <a:ea typeface="Times New Roman"/>
                        </a:rPr>
                        <a:t>Ultimate </a:t>
                      </a:r>
                      <a:r>
                        <a:rPr lang="en-US" sz="2400" b="1" dirty="0">
                          <a:solidFill>
                            <a:srgbClr val="000066"/>
                          </a:solidFill>
                          <a:latin typeface="+mj-lt"/>
                          <a:ea typeface="Times New Roman"/>
                        </a:rPr>
                        <a:t>Potential</a:t>
                      </a:r>
                      <a:endParaRPr lang="en-US" sz="2400" dirty="0">
                        <a:latin typeface="+mj-lt"/>
                        <a:ea typeface="Times New Roman"/>
                      </a:endParaRPr>
                    </a:p>
                  </a:txBody>
                  <a:tcPr marL="59377" marR="593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300"/>
                        </a:spcBef>
                        <a:spcAft>
                          <a:spcPts val="300"/>
                        </a:spcAft>
                        <a:buFont typeface="Wingdings"/>
                        <a:buNone/>
                      </a:pPr>
                      <a:r>
                        <a:rPr lang="en-US" sz="2400" b="1" dirty="0" smtClean="0">
                          <a:solidFill>
                            <a:srgbClr val="000066"/>
                          </a:solidFill>
                          <a:latin typeface="+mj-lt"/>
                          <a:ea typeface="Times New Roman"/>
                        </a:rPr>
                        <a:t>     Fulfilling Your Life </a:t>
                      </a:r>
                      <a:br>
                        <a:rPr lang="en-US" sz="2400" b="1" dirty="0" smtClean="0">
                          <a:solidFill>
                            <a:srgbClr val="000066"/>
                          </a:solidFill>
                          <a:latin typeface="+mj-lt"/>
                          <a:ea typeface="Times New Roman"/>
                        </a:rPr>
                      </a:br>
                      <a:r>
                        <a:rPr lang="en-US" sz="2400" b="1" dirty="0" smtClean="0">
                          <a:solidFill>
                            <a:srgbClr val="000066"/>
                          </a:solidFill>
                          <a:latin typeface="+mj-lt"/>
                          <a:ea typeface="Times New Roman"/>
                        </a:rPr>
                        <a:t>Purpose </a:t>
                      </a:r>
                      <a:r>
                        <a:rPr lang="en-US" sz="2400" b="1" dirty="0">
                          <a:solidFill>
                            <a:srgbClr val="000066"/>
                          </a:solidFill>
                          <a:latin typeface="+mj-lt"/>
                          <a:ea typeface="Times New Roman"/>
                        </a:rPr>
                        <a:t>and Mission</a:t>
                      </a:r>
                      <a:endParaRPr lang="en-US" sz="2400" dirty="0">
                        <a:latin typeface="+mj-lt"/>
                        <a:ea typeface="Times New Roman"/>
                      </a:endParaRPr>
                    </a:p>
                  </a:txBody>
                  <a:tcPr marL="59377" marR="593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83176">
                <a:tc>
                  <a:txBody>
                    <a:bodyPr/>
                    <a:lstStyle/>
                    <a:p>
                      <a:pPr marL="342900" marR="0" lvl="0" indent="-342900">
                        <a:spcBef>
                          <a:spcPts val="300"/>
                        </a:spcBef>
                        <a:spcAft>
                          <a:spcPts val="300"/>
                        </a:spcAft>
                        <a:buFont typeface="Wingdings"/>
                        <a:buNone/>
                      </a:pPr>
                      <a:r>
                        <a:rPr lang="en-US" sz="2400" b="1" dirty="0" smtClean="0">
                          <a:solidFill>
                            <a:srgbClr val="000066"/>
                          </a:solidFill>
                          <a:latin typeface="+mj-lt"/>
                          <a:ea typeface="Times New Roman"/>
                        </a:rPr>
                        <a:t>     Enjoying </a:t>
                      </a:r>
                      <a:r>
                        <a:rPr lang="en-US" sz="2400" b="1" dirty="0">
                          <a:solidFill>
                            <a:srgbClr val="000066"/>
                          </a:solidFill>
                          <a:latin typeface="+mj-lt"/>
                          <a:ea typeface="Times New Roman"/>
                        </a:rPr>
                        <a:t>Loving Relationships</a:t>
                      </a:r>
                      <a:endParaRPr lang="en-US" sz="2400" dirty="0">
                        <a:latin typeface="+mj-lt"/>
                        <a:ea typeface="Times New Roman"/>
                      </a:endParaRPr>
                    </a:p>
                  </a:txBody>
                  <a:tcPr marL="59377" marR="593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300"/>
                        </a:spcBef>
                        <a:spcAft>
                          <a:spcPts val="300"/>
                        </a:spcAft>
                        <a:buFont typeface="Wingdings"/>
                        <a:buNone/>
                      </a:pPr>
                      <a:r>
                        <a:rPr lang="en-US" sz="2400" b="1" dirty="0" smtClean="0">
                          <a:solidFill>
                            <a:srgbClr val="000066"/>
                          </a:solidFill>
                          <a:latin typeface="+mj-lt"/>
                          <a:ea typeface="Times New Roman"/>
                        </a:rPr>
                        <a:t>     Attaining Financial Freedom and Prosperity</a:t>
                      </a:r>
                      <a:endParaRPr lang="en-US" sz="2400" dirty="0">
                        <a:latin typeface="+mj-lt"/>
                        <a:ea typeface="Times New Roman"/>
                      </a:endParaRPr>
                    </a:p>
                  </a:txBody>
                  <a:tcPr marL="59377" marR="593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0450">
                <a:tc>
                  <a:txBody>
                    <a:bodyPr/>
                    <a:lstStyle/>
                    <a:p>
                      <a:pPr marL="342900" marR="0" lvl="0" indent="-342900">
                        <a:spcBef>
                          <a:spcPts val="300"/>
                        </a:spcBef>
                        <a:spcAft>
                          <a:spcPts val="300"/>
                        </a:spcAft>
                        <a:buFont typeface="Wingdings"/>
                        <a:buNone/>
                      </a:pPr>
                      <a:r>
                        <a:rPr lang="en-US" sz="2400" b="1" dirty="0" smtClean="0">
                          <a:solidFill>
                            <a:srgbClr val="000066"/>
                          </a:solidFill>
                          <a:latin typeface="+mj-lt"/>
                          <a:ea typeface="Times New Roman"/>
                        </a:rPr>
                        <a:t>     Enjoying </a:t>
                      </a:r>
                      <a:r>
                        <a:rPr lang="en-US" sz="2400" b="1" dirty="0">
                          <a:solidFill>
                            <a:srgbClr val="000066"/>
                          </a:solidFill>
                          <a:latin typeface="+mj-lt"/>
                          <a:ea typeface="Times New Roman"/>
                        </a:rPr>
                        <a:t>Ultimate </a:t>
                      </a:r>
                      <a:r>
                        <a:rPr lang="en-US" sz="2400" b="1" dirty="0" smtClean="0">
                          <a:solidFill>
                            <a:srgbClr val="000066"/>
                          </a:solidFill>
                          <a:latin typeface="+mj-lt"/>
                          <a:ea typeface="Times New Roman"/>
                        </a:rPr>
                        <a:t/>
                      </a:r>
                      <a:br>
                        <a:rPr lang="en-US" sz="2400" b="1" dirty="0" smtClean="0">
                          <a:solidFill>
                            <a:srgbClr val="000066"/>
                          </a:solidFill>
                          <a:latin typeface="+mj-lt"/>
                          <a:ea typeface="Times New Roman"/>
                        </a:rPr>
                      </a:br>
                      <a:r>
                        <a:rPr lang="en-US" sz="2400" b="1" dirty="0" smtClean="0">
                          <a:solidFill>
                            <a:srgbClr val="000066"/>
                          </a:solidFill>
                          <a:latin typeface="+mj-lt"/>
                          <a:ea typeface="Times New Roman"/>
                        </a:rPr>
                        <a:t>Health</a:t>
                      </a:r>
                      <a:r>
                        <a:rPr lang="en-US" sz="2400" b="1" baseline="0" dirty="0" smtClean="0">
                          <a:solidFill>
                            <a:srgbClr val="000066"/>
                          </a:solidFill>
                          <a:latin typeface="+mj-lt"/>
                          <a:ea typeface="Times New Roman"/>
                        </a:rPr>
                        <a:t> and </a:t>
                      </a:r>
                      <a:r>
                        <a:rPr lang="en-US" sz="2400" b="1" dirty="0" smtClean="0">
                          <a:solidFill>
                            <a:srgbClr val="000066"/>
                          </a:solidFill>
                          <a:latin typeface="+mj-lt"/>
                          <a:ea typeface="Times New Roman"/>
                        </a:rPr>
                        <a:t>Fitness</a:t>
                      </a:r>
                      <a:endParaRPr lang="en-US" sz="2400" dirty="0">
                        <a:latin typeface="+mj-lt"/>
                        <a:ea typeface="Times New Roman"/>
                      </a:endParaRPr>
                    </a:p>
                  </a:txBody>
                  <a:tcPr marL="59377" marR="593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300"/>
                        </a:spcBef>
                        <a:spcAft>
                          <a:spcPts val="300"/>
                        </a:spcAft>
                        <a:buFont typeface="Wingdings"/>
                        <a:buNone/>
                      </a:pPr>
                      <a:r>
                        <a:rPr lang="en-US" sz="2400" b="1" dirty="0" smtClean="0">
                          <a:solidFill>
                            <a:srgbClr val="000066"/>
                          </a:solidFill>
                          <a:latin typeface="+mj-lt"/>
                          <a:ea typeface="Times New Roman"/>
                        </a:rPr>
                        <a:t>     Achieving Ultimate</a:t>
                      </a:r>
                      <a:br>
                        <a:rPr lang="en-US" sz="2400" b="1" dirty="0" smtClean="0">
                          <a:solidFill>
                            <a:srgbClr val="000066"/>
                          </a:solidFill>
                          <a:latin typeface="+mj-lt"/>
                          <a:ea typeface="Times New Roman"/>
                        </a:rPr>
                      </a:br>
                      <a:r>
                        <a:rPr lang="en-US" sz="2400" b="1" dirty="0" smtClean="0">
                          <a:solidFill>
                            <a:srgbClr val="000066"/>
                          </a:solidFill>
                          <a:latin typeface="+mj-lt"/>
                          <a:ea typeface="Times New Roman"/>
                        </a:rPr>
                        <a:t>Business Success</a:t>
                      </a:r>
                      <a:endParaRPr lang="en-US" sz="2400" dirty="0">
                        <a:latin typeface="+mj-lt"/>
                        <a:ea typeface="Times New Roman"/>
                      </a:endParaRPr>
                    </a:p>
                  </a:txBody>
                  <a:tcPr marL="59377" marR="593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0450">
                <a:tc>
                  <a:txBody>
                    <a:bodyPr/>
                    <a:lstStyle/>
                    <a:p>
                      <a:pPr marL="342900" marR="0" lvl="0" indent="-342900">
                        <a:spcBef>
                          <a:spcPts val="300"/>
                        </a:spcBef>
                        <a:spcAft>
                          <a:spcPts val="300"/>
                        </a:spcAft>
                        <a:buFont typeface="Wingdings"/>
                        <a:buNone/>
                      </a:pPr>
                      <a:r>
                        <a:rPr lang="en-US" sz="2400" b="1" dirty="0" smtClean="0">
                          <a:solidFill>
                            <a:srgbClr val="000066"/>
                          </a:solidFill>
                          <a:latin typeface="+mj-lt"/>
                          <a:ea typeface="Times New Roman"/>
                        </a:rPr>
                        <a:t>     Raising Your Consciousness Level</a:t>
                      </a:r>
                      <a:endParaRPr lang="en-US" sz="2400" dirty="0">
                        <a:latin typeface="+mj-lt"/>
                        <a:ea typeface="Times New Roman"/>
                      </a:endParaRPr>
                    </a:p>
                  </a:txBody>
                  <a:tcPr marL="59377" marR="593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300"/>
                        </a:spcBef>
                        <a:spcAft>
                          <a:spcPts val="300"/>
                        </a:spcAft>
                        <a:buFont typeface="Wingdings"/>
                        <a:buNone/>
                      </a:pPr>
                      <a:r>
                        <a:rPr lang="en-US" sz="2400" b="1" dirty="0" smtClean="0">
                          <a:solidFill>
                            <a:srgbClr val="000066"/>
                          </a:solidFill>
                          <a:latin typeface="+mj-lt"/>
                          <a:ea typeface="Times New Roman"/>
                        </a:rPr>
                        <a:t>     Enjoying </a:t>
                      </a:r>
                      <a:r>
                        <a:rPr lang="en-US" sz="2400" b="1" dirty="0">
                          <a:solidFill>
                            <a:srgbClr val="000066"/>
                          </a:solidFill>
                          <a:latin typeface="+mj-lt"/>
                          <a:ea typeface="Times New Roman"/>
                        </a:rPr>
                        <a:t>Peace </a:t>
                      </a:r>
                      <a:r>
                        <a:rPr lang="en-US" sz="2400" b="1" dirty="0" smtClean="0">
                          <a:solidFill>
                            <a:srgbClr val="000066"/>
                          </a:solidFill>
                          <a:latin typeface="+mj-lt"/>
                          <a:ea typeface="Times New Roman"/>
                        </a:rPr>
                        <a:t/>
                      </a:r>
                      <a:br>
                        <a:rPr lang="en-US" sz="2400" b="1" dirty="0" smtClean="0">
                          <a:solidFill>
                            <a:srgbClr val="000066"/>
                          </a:solidFill>
                          <a:latin typeface="+mj-lt"/>
                          <a:ea typeface="Times New Roman"/>
                        </a:rPr>
                      </a:br>
                      <a:r>
                        <a:rPr lang="en-US" sz="2400" b="1" dirty="0" smtClean="0">
                          <a:solidFill>
                            <a:srgbClr val="000066"/>
                          </a:solidFill>
                          <a:latin typeface="+mj-lt"/>
                          <a:ea typeface="Times New Roman"/>
                        </a:rPr>
                        <a:t>and </a:t>
                      </a:r>
                      <a:r>
                        <a:rPr lang="en-US" sz="2400" b="1" dirty="0">
                          <a:solidFill>
                            <a:srgbClr val="000066"/>
                          </a:solidFill>
                          <a:latin typeface="+mj-lt"/>
                          <a:ea typeface="Times New Roman"/>
                        </a:rPr>
                        <a:t>Balance</a:t>
                      </a:r>
                      <a:endParaRPr lang="en-US" sz="2400" dirty="0">
                        <a:latin typeface="+mj-lt"/>
                        <a:ea typeface="Times New Roman"/>
                      </a:endParaRPr>
                    </a:p>
                  </a:txBody>
                  <a:tcPr marL="59377" marR="593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0450">
                <a:tc>
                  <a:txBody>
                    <a:bodyPr/>
                    <a:lstStyle/>
                    <a:p>
                      <a:pPr marL="342900" marR="0" lvl="0" indent="-342900">
                        <a:spcBef>
                          <a:spcPts val="300"/>
                        </a:spcBef>
                        <a:spcAft>
                          <a:spcPts val="300"/>
                        </a:spcAft>
                        <a:buFont typeface="Wingdings"/>
                        <a:buNone/>
                      </a:pPr>
                      <a:r>
                        <a:rPr lang="en-US" sz="2400" b="1" dirty="0" smtClean="0">
                          <a:solidFill>
                            <a:srgbClr val="000066"/>
                          </a:solidFill>
                          <a:latin typeface="+mj-lt"/>
                          <a:ea typeface="Times New Roman"/>
                        </a:rPr>
                        <a:t>     Harnessing Your Creative</a:t>
                      </a:r>
                      <a:r>
                        <a:rPr lang="en-US" sz="2400" b="1" baseline="0" dirty="0" smtClean="0">
                          <a:solidFill>
                            <a:srgbClr val="000066"/>
                          </a:solidFill>
                          <a:latin typeface="+mj-lt"/>
                          <a:ea typeface="Times New Roman"/>
                        </a:rPr>
                        <a:t> </a:t>
                      </a:r>
                      <a:r>
                        <a:rPr lang="en-US" sz="2400" b="1" dirty="0" smtClean="0">
                          <a:solidFill>
                            <a:srgbClr val="000066"/>
                          </a:solidFill>
                          <a:latin typeface="+mj-lt"/>
                          <a:ea typeface="Times New Roman"/>
                        </a:rPr>
                        <a:t>Mind </a:t>
                      </a:r>
                      <a:r>
                        <a:rPr lang="en-US" sz="2400" b="1" dirty="0">
                          <a:solidFill>
                            <a:srgbClr val="000066"/>
                          </a:solidFill>
                          <a:latin typeface="+mj-lt"/>
                          <a:ea typeface="Times New Roman"/>
                        </a:rPr>
                        <a:t>Power</a:t>
                      </a:r>
                      <a:endParaRPr lang="en-US" sz="2400" dirty="0">
                        <a:latin typeface="+mj-lt"/>
                        <a:ea typeface="Times New Roman"/>
                      </a:endParaRPr>
                    </a:p>
                  </a:txBody>
                  <a:tcPr marL="59377" marR="593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300"/>
                        </a:spcBef>
                        <a:spcAft>
                          <a:spcPts val="300"/>
                        </a:spcAft>
                        <a:buFont typeface="Wingdings"/>
                        <a:buNone/>
                      </a:pPr>
                      <a:r>
                        <a:rPr lang="en-US" sz="2400" b="1" dirty="0" smtClean="0">
                          <a:solidFill>
                            <a:srgbClr val="000066"/>
                          </a:solidFill>
                          <a:latin typeface="+mj-lt"/>
                          <a:ea typeface="Times New Roman"/>
                        </a:rPr>
                        <a:t>     Attaining </a:t>
                      </a:r>
                      <a:r>
                        <a:rPr lang="en-US" sz="2400" b="1" dirty="0">
                          <a:solidFill>
                            <a:srgbClr val="000066"/>
                          </a:solidFill>
                          <a:latin typeface="+mj-lt"/>
                          <a:ea typeface="Times New Roman"/>
                        </a:rPr>
                        <a:t>Spiritual Enlightenment</a:t>
                      </a:r>
                      <a:endParaRPr lang="en-US" sz="2400" dirty="0">
                        <a:latin typeface="+mj-lt"/>
                        <a:ea typeface="Times New Roman"/>
                      </a:endParaRPr>
                    </a:p>
                  </a:txBody>
                  <a:tcPr marL="59377" marR="593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62744">
                <a:tc>
                  <a:txBody>
                    <a:bodyPr/>
                    <a:lstStyle/>
                    <a:p>
                      <a:pPr marL="342900" marR="0" lvl="0" indent="-342900">
                        <a:spcBef>
                          <a:spcPts val="300"/>
                        </a:spcBef>
                        <a:spcAft>
                          <a:spcPts val="300"/>
                        </a:spcAft>
                        <a:buFont typeface="Wingdings"/>
                        <a:buNone/>
                      </a:pPr>
                      <a:r>
                        <a:rPr lang="en-US" sz="2400" b="1" dirty="0" smtClean="0">
                          <a:solidFill>
                            <a:srgbClr val="000066"/>
                          </a:solidFill>
                          <a:latin typeface="+mj-lt"/>
                          <a:ea typeface="Times New Roman"/>
                        </a:rPr>
                        <a:t>     Making </a:t>
                      </a:r>
                      <a:r>
                        <a:rPr lang="en-US" sz="2400" b="1" dirty="0">
                          <a:solidFill>
                            <a:srgbClr val="000066"/>
                          </a:solidFill>
                          <a:latin typeface="+mj-lt"/>
                          <a:ea typeface="Times New Roman"/>
                        </a:rPr>
                        <a:t>A </a:t>
                      </a:r>
                      <a:r>
                        <a:rPr lang="en-US" sz="2400" b="1" dirty="0" smtClean="0">
                          <a:solidFill>
                            <a:srgbClr val="000066"/>
                          </a:solidFill>
                          <a:latin typeface="+mj-lt"/>
                          <a:ea typeface="Times New Roman"/>
                        </a:rPr>
                        <a:t>Difference Leaving </a:t>
                      </a:r>
                      <a:r>
                        <a:rPr lang="en-US" sz="2400" b="1" dirty="0">
                          <a:solidFill>
                            <a:srgbClr val="000066"/>
                          </a:solidFill>
                          <a:latin typeface="+mj-lt"/>
                          <a:ea typeface="Times New Roman"/>
                        </a:rPr>
                        <a:t>A Legacy</a:t>
                      </a:r>
                      <a:endParaRPr lang="en-US" sz="2400" dirty="0">
                        <a:latin typeface="+mj-lt"/>
                        <a:ea typeface="Times New Roman"/>
                      </a:endParaRPr>
                    </a:p>
                  </a:txBody>
                  <a:tcPr marL="59377" marR="593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300"/>
                        </a:spcBef>
                        <a:spcAft>
                          <a:spcPts val="300"/>
                        </a:spcAft>
                        <a:buFont typeface="Wingdings"/>
                        <a:buNone/>
                      </a:pPr>
                      <a:r>
                        <a:rPr lang="en-US" sz="2400" b="1" baseline="0" dirty="0" smtClean="0">
                          <a:solidFill>
                            <a:srgbClr val="000066"/>
                          </a:solidFill>
                          <a:latin typeface="+mj-lt"/>
                          <a:ea typeface="Times New Roman"/>
                        </a:rPr>
                        <a:t>     </a:t>
                      </a:r>
                      <a:r>
                        <a:rPr lang="en-US" sz="2400" b="1" dirty="0" smtClean="0">
                          <a:solidFill>
                            <a:srgbClr val="000066"/>
                          </a:solidFill>
                          <a:latin typeface="+mj-lt"/>
                          <a:ea typeface="Times New Roman"/>
                        </a:rPr>
                        <a:t>Fostering Personal</a:t>
                      </a:r>
                      <a:br>
                        <a:rPr lang="en-US" sz="2400" b="1" dirty="0" smtClean="0">
                          <a:solidFill>
                            <a:srgbClr val="000066"/>
                          </a:solidFill>
                          <a:latin typeface="+mj-lt"/>
                          <a:ea typeface="Times New Roman"/>
                        </a:rPr>
                      </a:br>
                      <a:r>
                        <a:rPr lang="en-US" sz="2400" b="1" dirty="0" smtClean="0">
                          <a:solidFill>
                            <a:srgbClr val="000066"/>
                          </a:solidFill>
                          <a:latin typeface="+mj-lt"/>
                          <a:ea typeface="Times New Roman"/>
                        </a:rPr>
                        <a:t>and</a:t>
                      </a:r>
                      <a:r>
                        <a:rPr lang="en-US" sz="2400" b="1" baseline="0" dirty="0" smtClean="0">
                          <a:solidFill>
                            <a:srgbClr val="000066"/>
                          </a:solidFill>
                          <a:latin typeface="+mj-lt"/>
                          <a:ea typeface="Times New Roman"/>
                        </a:rPr>
                        <a:t> </a:t>
                      </a:r>
                      <a:r>
                        <a:rPr lang="en-US" sz="2400" b="1" dirty="0" smtClean="0">
                          <a:solidFill>
                            <a:srgbClr val="000066"/>
                          </a:solidFill>
                          <a:latin typeface="+mj-lt"/>
                          <a:ea typeface="Times New Roman"/>
                        </a:rPr>
                        <a:t>Global </a:t>
                      </a:r>
                      <a:r>
                        <a:rPr lang="en-US" sz="2400" b="1" dirty="0">
                          <a:solidFill>
                            <a:srgbClr val="000066"/>
                          </a:solidFill>
                          <a:latin typeface="+mj-lt"/>
                          <a:ea typeface="Times New Roman"/>
                        </a:rPr>
                        <a:t>Sustainability</a:t>
                      </a:r>
                      <a:endParaRPr lang="en-US" sz="2400" dirty="0">
                        <a:latin typeface="+mj-lt"/>
                        <a:ea typeface="Times New Roman"/>
                      </a:endParaRPr>
                    </a:p>
                  </a:txBody>
                  <a:tcPr marL="59377" marR="593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4541" name="TextBox 6"/>
          <p:cNvSpPr txBox="1">
            <a:spLocks noChangeArrowheads="1"/>
          </p:cNvSpPr>
          <p:nvPr/>
        </p:nvSpPr>
        <p:spPr bwMode="auto">
          <a:xfrm>
            <a:off x="1524000" y="381000"/>
            <a:ext cx="7391400" cy="1077913"/>
          </a:xfrm>
          <a:prstGeom prst="rect">
            <a:avLst/>
          </a:prstGeom>
          <a:noFill/>
          <a:ln w="9525">
            <a:noFill/>
            <a:miter lim="800000"/>
            <a:headEnd/>
            <a:tailEnd/>
          </a:ln>
        </p:spPr>
        <p:txBody>
          <a:bodyPr>
            <a:spAutoFit/>
          </a:bodyPr>
          <a:lstStyle/>
          <a:p>
            <a:pPr algn="ctr"/>
            <a:r>
              <a:rPr lang="en-US" sz="3200" b="1">
                <a:solidFill>
                  <a:srgbClr val="000066"/>
                </a:solidFill>
                <a:cs typeface="Times New Roman" pitchFamily="18" charset="0"/>
              </a:rPr>
              <a:t>What facets of co-creating your ultimate destiny are most important to you?</a:t>
            </a:r>
            <a:endParaRPr lang="en-US" sz="3200" b="1">
              <a:solidFill>
                <a:srgbClr val="000099"/>
              </a:solidFill>
              <a:cs typeface="Times New Roman" pitchFamily="18" charset="0"/>
              <a:sym typeface="Symbol" pitchFamily="18" charset="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lnSpc>
                <a:spcPct val="150000"/>
              </a:lnSpc>
              <a:defRPr/>
            </a:pP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solidFill>
                  <a:srgbClr val="000066"/>
                </a:solidFill>
              </a:rPr>
              <a:t>Positive Mental Attitude</a:t>
            </a:r>
            <a:br>
              <a:rPr lang="en-US" sz="3600" b="1" dirty="0" smtClean="0">
                <a:solidFill>
                  <a:srgbClr val="000066"/>
                </a:solidFill>
              </a:rPr>
            </a:br>
            <a:r>
              <a:rPr lang="en-US" sz="3600" b="1" dirty="0" smtClean="0">
                <a:solidFill>
                  <a:srgbClr val="000066"/>
                </a:solidFill>
              </a:rPr>
              <a:t>Goal Oriented</a:t>
            </a:r>
            <a:br>
              <a:rPr lang="en-US" sz="3600" b="1" dirty="0" smtClean="0">
                <a:solidFill>
                  <a:srgbClr val="000066"/>
                </a:solidFill>
              </a:rPr>
            </a:br>
            <a:r>
              <a:rPr lang="en-US" sz="3600" b="1" dirty="0" smtClean="0">
                <a:solidFill>
                  <a:srgbClr val="000066"/>
                </a:solidFill>
              </a:rPr>
              <a:t>Self Motivated</a:t>
            </a:r>
            <a:br>
              <a:rPr lang="en-US" sz="3600" b="1" dirty="0" smtClean="0">
                <a:solidFill>
                  <a:srgbClr val="000066"/>
                </a:solidFill>
              </a:rPr>
            </a:br>
            <a:r>
              <a:rPr lang="en-US" sz="3600" b="1" dirty="0" smtClean="0">
                <a:solidFill>
                  <a:srgbClr val="000066"/>
                </a:solidFill>
              </a:rPr>
              <a:t>Effective Time Management</a:t>
            </a:r>
            <a:br>
              <a:rPr lang="en-US" sz="3600" b="1" dirty="0" smtClean="0">
                <a:solidFill>
                  <a:srgbClr val="000066"/>
                </a:solidFill>
              </a:rPr>
            </a:br>
            <a:r>
              <a:rPr lang="en-US" sz="3600" b="1" dirty="0" smtClean="0">
                <a:solidFill>
                  <a:srgbClr val="000066"/>
                </a:solidFill>
              </a:rPr>
              <a:t>Effective Money Management</a:t>
            </a: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1200" dirty="0" smtClean="0">
                <a:solidFill>
                  <a:srgbClr val="000099"/>
                </a:solidFill>
                <a:effectLst/>
                <a:cs typeface="Times New Roman" pitchFamily="18" charset="0"/>
                <a:sym typeface="Symbol" pitchFamily="18" charset="2"/>
              </a:rPr>
              <a:t/>
            </a:r>
            <a:br>
              <a:rPr lang="en-US" sz="1200" dirty="0" smtClean="0">
                <a:solidFill>
                  <a:srgbClr val="000099"/>
                </a:solidFill>
                <a:effectLst/>
                <a:cs typeface="Times New Roman" pitchFamily="18" charset="0"/>
                <a:sym typeface="Symbol" pitchFamily="18" charset="2"/>
              </a:rPr>
            </a:br>
            <a:endParaRPr lang="en-US" sz="2400" b="1" dirty="0" smtClean="0">
              <a:solidFill>
                <a:srgbClr val="000099"/>
              </a:solidFill>
              <a:effectLst/>
            </a:endParaRPr>
          </a:p>
        </p:txBody>
      </p:sp>
      <p:sp>
        <p:nvSpPr>
          <p:cNvPr id="10243" name="Rectangle 2051"/>
          <p:cNvSpPr>
            <a:spLocks noGrp="1" noChangeArrowheads="1"/>
          </p:cNvSpPr>
          <p:nvPr>
            <p:ph type="body" idx="1"/>
          </p:nvPr>
        </p:nvSpPr>
        <p:spPr>
          <a:xfrm>
            <a:off x="838200" y="1828800"/>
            <a:ext cx="7772400" cy="1981200"/>
          </a:xfrm>
        </p:spPr>
        <p:txBody>
          <a:bodyPr/>
          <a:lstStyle/>
          <a:p>
            <a:pPr algn="ctr" eaLnBrk="1" hangingPunct="1">
              <a:buClr>
                <a:srgbClr val="FF0000"/>
              </a:buClr>
              <a:buSzPct val="125000"/>
              <a:buFont typeface="Monotype Sorts" pitchFamily="2" charset="2"/>
              <a:buNone/>
            </a:pPr>
            <a:endParaRPr lang="en-US" sz="800" b="1" i="1" dirty="0" smtClean="0">
              <a:solidFill>
                <a:srgbClr val="000099"/>
              </a:solidFill>
              <a:cs typeface="Times New Roman" pitchFamily="18" charset="0"/>
            </a:endParaRPr>
          </a:p>
        </p:txBody>
      </p:sp>
      <p:sp>
        <p:nvSpPr>
          <p:cNvPr id="10244" name="Text Box 2052"/>
          <p:cNvSpPr txBox="1">
            <a:spLocks noChangeArrowheads="1"/>
          </p:cNvSpPr>
          <p:nvPr/>
        </p:nvSpPr>
        <p:spPr bwMode="auto">
          <a:xfrm>
            <a:off x="1828800" y="381000"/>
            <a:ext cx="6188075" cy="457200"/>
          </a:xfrm>
          <a:prstGeom prst="rect">
            <a:avLst/>
          </a:prstGeom>
          <a:noFill/>
          <a:ln w="9525">
            <a:noFill/>
            <a:miter lim="800000"/>
            <a:headEnd/>
            <a:tailEnd/>
          </a:ln>
        </p:spPr>
        <p:txBody>
          <a:bodyPr>
            <a:spAutoFit/>
          </a:bodyPr>
          <a:lstStyle/>
          <a:p>
            <a:endParaRPr lang="en-US"/>
          </a:p>
        </p:txBody>
      </p:sp>
      <p:sp>
        <p:nvSpPr>
          <p:cNvPr id="10245" name="Text Box 2053"/>
          <p:cNvSpPr txBox="1">
            <a:spLocks noChangeArrowheads="1"/>
          </p:cNvSpPr>
          <p:nvPr/>
        </p:nvSpPr>
        <p:spPr bwMode="auto">
          <a:xfrm>
            <a:off x="609600" y="304800"/>
            <a:ext cx="8534400" cy="1323975"/>
          </a:xfrm>
          <a:prstGeom prst="rect">
            <a:avLst/>
          </a:prstGeom>
          <a:noFill/>
          <a:ln w="9525">
            <a:noFill/>
            <a:miter lim="800000"/>
            <a:headEnd/>
            <a:tailEnd/>
          </a:ln>
        </p:spPr>
        <p:txBody>
          <a:bodyPr>
            <a:spAutoFit/>
          </a:bodyPr>
          <a:lstStyle/>
          <a:p>
            <a:pPr algn="ctr"/>
            <a:r>
              <a:rPr lang="en-US" sz="4000" b="1">
                <a:solidFill>
                  <a:srgbClr val="000066"/>
                </a:solidFill>
                <a:cs typeface="Times New Roman" pitchFamily="18" charset="0"/>
              </a:rPr>
              <a:t>Paul J. Meyer companies </a:t>
            </a:r>
            <a:br>
              <a:rPr lang="en-US" sz="4000" b="1">
                <a:solidFill>
                  <a:srgbClr val="000066"/>
                </a:solidFill>
                <a:cs typeface="Times New Roman" pitchFamily="18" charset="0"/>
              </a:rPr>
            </a:br>
            <a:r>
              <a:rPr lang="en-US" sz="4000" b="1">
                <a:solidFill>
                  <a:srgbClr val="000066"/>
                </a:solidFill>
                <a:cs typeface="Times New Roman" pitchFamily="18" charset="0"/>
              </a:rPr>
              <a:t>discovered five success skills: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143000" y="152400"/>
            <a:ext cx="8001000" cy="838200"/>
          </a:xfrm>
        </p:spPr>
        <p:txBody>
          <a:bodyPr/>
          <a:lstStyle/>
          <a:p>
            <a:pPr eaLnBrk="1" hangingPunct="1"/>
            <a:r>
              <a:rPr lang="en-US" sz="4000" b="1" smtClean="0">
                <a:solidFill>
                  <a:srgbClr val="000066"/>
                </a:solidFill>
                <a:effectLst/>
              </a:rPr>
              <a:t> </a:t>
            </a:r>
            <a:r>
              <a:rPr lang="en-US" sz="3600" b="1" smtClean="0">
                <a:solidFill>
                  <a:srgbClr val="000066"/>
                </a:solidFill>
                <a:effectLst/>
              </a:rPr>
              <a:t>Ultimate Destiny Wheel of Life</a:t>
            </a:r>
          </a:p>
        </p:txBody>
      </p:sp>
      <p:sp>
        <p:nvSpPr>
          <p:cNvPr id="65539" name="Rectangle 3"/>
          <p:cNvSpPr>
            <a:spLocks noGrp="1" noChangeArrowheads="1"/>
          </p:cNvSpPr>
          <p:nvPr>
            <p:ph type="body" idx="1"/>
          </p:nvPr>
        </p:nvSpPr>
        <p:spPr>
          <a:xfrm>
            <a:off x="762000" y="838200"/>
            <a:ext cx="8686800" cy="6019800"/>
          </a:xfrm>
        </p:spPr>
        <p:txBody>
          <a:bodyPr/>
          <a:lstStyle/>
          <a:p>
            <a:pPr eaLnBrk="1" hangingPunct="1">
              <a:lnSpc>
                <a:spcPct val="80000"/>
              </a:lnSpc>
              <a:buFontTx/>
              <a:buNone/>
            </a:pPr>
            <a:r>
              <a:rPr lang="en-US" sz="2400" b="1" smtClean="0"/>
              <a:t> </a:t>
            </a:r>
            <a:r>
              <a:rPr lang="en-US" sz="2000" b="1" smtClean="0"/>
              <a:t/>
            </a:r>
            <a:br>
              <a:rPr lang="en-US" sz="2000" b="1" smtClean="0"/>
            </a:br>
            <a:r>
              <a:rPr lang="en-US" sz="2000" b="1" smtClean="0"/>
              <a:t/>
            </a:r>
            <a:br>
              <a:rPr lang="en-US" sz="2000" b="1" smtClean="0"/>
            </a:br>
            <a:r>
              <a:rPr lang="en-US" sz="2400" b="1" smtClean="0">
                <a:solidFill>
                  <a:srgbClr val="000099"/>
                </a:solidFill>
              </a:rPr>
              <a:t>Step 1: Review the six areas of the Ultimate Destiny </a:t>
            </a:r>
            <a:br>
              <a:rPr lang="en-US" sz="2400" b="1" smtClean="0">
                <a:solidFill>
                  <a:srgbClr val="000099"/>
                </a:solidFill>
              </a:rPr>
            </a:br>
            <a:r>
              <a:rPr lang="en-US" sz="2400" b="1" smtClean="0">
                <a:solidFill>
                  <a:srgbClr val="000099"/>
                </a:solidFill>
              </a:rPr>
              <a:t>Successful Living Wheel. Think about what would </a:t>
            </a:r>
            <a:br>
              <a:rPr lang="en-US" sz="2400" b="1" smtClean="0">
                <a:solidFill>
                  <a:srgbClr val="000099"/>
                </a:solidFill>
              </a:rPr>
            </a:br>
            <a:r>
              <a:rPr lang="en-US" sz="2400" b="1" smtClean="0">
                <a:solidFill>
                  <a:srgbClr val="000099"/>
                </a:solidFill>
              </a:rPr>
              <a:t>be ultimate for you in each area of successful living.</a:t>
            </a:r>
            <a:r>
              <a:rPr lang="en-US" sz="1800" b="1" smtClean="0">
                <a:solidFill>
                  <a:srgbClr val="000099"/>
                </a:solidFill>
              </a:rPr>
              <a:t>  </a:t>
            </a:r>
          </a:p>
          <a:p>
            <a:pPr eaLnBrk="1" hangingPunct="1">
              <a:lnSpc>
                <a:spcPct val="80000"/>
              </a:lnSpc>
              <a:buFontTx/>
              <a:buNone/>
            </a:pPr>
            <a:endParaRPr lang="en-US" sz="1800" b="1" smtClean="0">
              <a:solidFill>
                <a:srgbClr val="000099"/>
              </a:solidFill>
            </a:endParaRPr>
          </a:p>
          <a:p>
            <a:pPr eaLnBrk="1" hangingPunct="1">
              <a:lnSpc>
                <a:spcPct val="80000"/>
              </a:lnSpc>
              <a:buFontTx/>
              <a:buNone/>
            </a:pPr>
            <a:endParaRPr lang="en-US" sz="1800" b="1" smtClean="0">
              <a:solidFill>
                <a:srgbClr val="000099"/>
              </a:solidFill>
            </a:endParaRPr>
          </a:p>
          <a:p>
            <a:pPr eaLnBrk="1" hangingPunct="1">
              <a:lnSpc>
                <a:spcPct val="80000"/>
              </a:lnSpc>
              <a:buFontTx/>
              <a:buNone/>
            </a:pPr>
            <a:endParaRPr lang="en-US" sz="1800" b="1" smtClean="0">
              <a:solidFill>
                <a:srgbClr val="000099"/>
              </a:solidFill>
            </a:endParaRPr>
          </a:p>
          <a:p>
            <a:pPr eaLnBrk="1" hangingPunct="1">
              <a:lnSpc>
                <a:spcPct val="80000"/>
              </a:lnSpc>
              <a:buFontTx/>
              <a:buNone/>
            </a:pPr>
            <a:endParaRPr lang="en-US" sz="1800" b="1" smtClean="0">
              <a:solidFill>
                <a:srgbClr val="000099"/>
              </a:solidFill>
            </a:endParaRPr>
          </a:p>
          <a:p>
            <a:pPr eaLnBrk="1" hangingPunct="1">
              <a:lnSpc>
                <a:spcPct val="80000"/>
              </a:lnSpc>
              <a:buFontTx/>
              <a:buNone/>
            </a:pPr>
            <a:r>
              <a:rPr lang="en-US" sz="1800" b="1" smtClean="0">
                <a:solidFill>
                  <a:srgbClr val="000099"/>
                </a:solidFill>
              </a:rPr>
              <a:t/>
            </a:r>
            <a:br>
              <a:rPr lang="en-US" sz="1800" b="1" smtClean="0">
                <a:solidFill>
                  <a:srgbClr val="000099"/>
                </a:solidFill>
              </a:rPr>
            </a:br>
            <a:endParaRPr lang="en-US" sz="1800" b="1" smtClean="0">
              <a:solidFill>
                <a:srgbClr val="000099"/>
              </a:solidFill>
            </a:endParaRPr>
          </a:p>
          <a:p>
            <a:pPr eaLnBrk="1" hangingPunct="1">
              <a:lnSpc>
                <a:spcPct val="80000"/>
              </a:lnSpc>
              <a:buFontTx/>
              <a:buNone/>
            </a:pPr>
            <a:endParaRPr lang="en-US" sz="1800" b="1" smtClean="0">
              <a:solidFill>
                <a:srgbClr val="000099"/>
              </a:solidFill>
            </a:endParaRPr>
          </a:p>
          <a:p>
            <a:pPr eaLnBrk="1" hangingPunct="1">
              <a:lnSpc>
                <a:spcPct val="80000"/>
              </a:lnSpc>
              <a:buFontTx/>
              <a:buNone/>
            </a:pPr>
            <a:endParaRPr lang="en-US" sz="1800" b="1" smtClean="0">
              <a:solidFill>
                <a:srgbClr val="000099"/>
              </a:solidFill>
            </a:endParaRPr>
          </a:p>
          <a:p>
            <a:pPr eaLnBrk="1" hangingPunct="1">
              <a:lnSpc>
                <a:spcPct val="80000"/>
              </a:lnSpc>
              <a:buFontTx/>
              <a:buNone/>
            </a:pPr>
            <a:endParaRPr lang="en-US" sz="1800" b="1" smtClean="0">
              <a:solidFill>
                <a:srgbClr val="000099"/>
              </a:solidFill>
            </a:endParaRPr>
          </a:p>
          <a:p>
            <a:pPr eaLnBrk="1" hangingPunct="1">
              <a:lnSpc>
                <a:spcPct val="80000"/>
              </a:lnSpc>
              <a:buFontTx/>
              <a:buNone/>
            </a:pPr>
            <a:endParaRPr lang="en-US" sz="1800" b="1" smtClean="0">
              <a:solidFill>
                <a:srgbClr val="000099"/>
              </a:solidFill>
            </a:endParaRPr>
          </a:p>
          <a:p>
            <a:pPr eaLnBrk="1" hangingPunct="1">
              <a:lnSpc>
                <a:spcPct val="80000"/>
              </a:lnSpc>
              <a:buFontTx/>
              <a:buNone/>
            </a:pPr>
            <a:endParaRPr lang="en-US" sz="1800" b="1" smtClean="0">
              <a:solidFill>
                <a:srgbClr val="000099"/>
              </a:solidFill>
            </a:endParaRPr>
          </a:p>
          <a:p>
            <a:pPr eaLnBrk="1" hangingPunct="1">
              <a:lnSpc>
                <a:spcPct val="80000"/>
              </a:lnSpc>
              <a:buFontTx/>
              <a:buNone/>
            </a:pPr>
            <a:endParaRPr lang="en-US" sz="1800" b="1" smtClean="0">
              <a:solidFill>
                <a:srgbClr val="000099"/>
              </a:solidFill>
            </a:endParaRPr>
          </a:p>
          <a:p>
            <a:pPr eaLnBrk="1" hangingPunct="1">
              <a:lnSpc>
                <a:spcPct val="80000"/>
              </a:lnSpc>
              <a:buFontTx/>
              <a:buNone/>
            </a:pPr>
            <a:endParaRPr lang="en-US" sz="1800" b="1" smtClean="0">
              <a:solidFill>
                <a:srgbClr val="000099"/>
              </a:solidFill>
            </a:endParaRPr>
          </a:p>
          <a:p>
            <a:pPr eaLnBrk="1" hangingPunct="1">
              <a:lnSpc>
                <a:spcPct val="80000"/>
              </a:lnSpc>
              <a:buFontTx/>
              <a:buNone/>
            </a:pPr>
            <a:r>
              <a:rPr lang="en-US" sz="1800" b="1" smtClean="0">
                <a:solidFill>
                  <a:srgbClr val="000099"/>
                </a:solidFill>
              </a:rPr>
              <a:t>      </a:t>
            </a:r>
            <a:r>
              <a:rPr lang="en-US" sz="2400" b="1" smtClean="0">
                <a:solidFill>
                  <a:srgbClr val="000099"/>
                </a:solidFill>
              </a:rPr>
              <a:t>Step 2: Determine which area is most important to you </a:t>
            </a:r>
            <a:br>
              <a:rPr lang="en-US" sz="2400" b="1" smtClean="0">
                <a:solidFill>
                  <a:srgbClr val="000099"/>
                </a:solidFill>
              </a:rPr>
            </a:br>
            <a:r>
              <a:rPr lang="en-US" sz="2400" b="1" smtClean="0">
                <a:solidFill>
                  <a:srgbClr val="000099"/>
                </a:solidFill>
              </a:rPr>
              <a:t>right now and put a #1 by it. Then put a #2 by the second </a:t>
            </a:r>
            <a:br>
              <a:rPr lang="en-US" sz="2400" b="1" smtClean="0">
                <a:solidFill>
                  <a:srgbClr val="000099"/>
                </a:solidFill>
              </a:rPr>
            </a:br>
            <a:r>
              <a:rPr lang="en-US" sz="2400" b="1" smtClean="0">
                <a:solidFill>
                  <a:srgbClr val="000099"/>
                </a:solidFill>
              </a:rPr>
              <a:t>most important and continue for each of the six areas.</a:t>
            </a:r>
          </a:p>
          <a:p>
            <a:pPr eaLnBrk="1" hangingPunct="1">
              <a:lnSpc>
                <a:spcPct val="80000"/>
              </a:lnSpc>
              <a:buFontTx/>
              <a:buNone/>
            </a:pPr>
            <a:r>
              <a:rPr lang="en-US" sz="2400" b="1" smtClean="0">
                <a:solidFill>
                  <a:srgbClr val="000099"/>
                </a:solidFill>
              </a:rPr>
              <a:t>     </a:t>
            </a:r>
            <a:br>
              <a:rPr lang="en-US" sz="2400" b="1" smtClean="0">
                <a:solidFill>
                  <a:srgbClr val="000099"/>
                </a:solidFill>
              </a:rPr>
            </a:br>
            <a:r>
              <a:rPr lang="en-US" sz="2000" smtClean="0">
                <a:solidFill>
                  <a:srgbClr val="000099"/>
                </a:solidFill>
              </a:rPr>
              <a:t/>
            </a:r>
            <a:br>
              <a:rPr lang="en-US" sz="2000" smtClean="0">
                <a:solidFill>
                  <a:srgbClr val="000099"/>
                </a:solidFill>
              </a:rPr>
            </a:br>
            <a:endParaRPr lang="en-US" sz="2000" smtClean="0">
              <a:solidFill>
                <a:srgbClr val="000099"/>
              </a:solidFill>
            </a:endParaRPr>
          </a:p>
        </p:txBody>
      </p:sp>
      <p:pic>
        <p:nvPicPr>
          <p:cNvPr id="65540" name="Picture 5"/>
          <p:cNvPicPr>
            <a:picLocks noChangeAspect="1" noChangeArrowheads="1"/>
          </p:cNvPicPr>
          <p:nvPr/>
        </p:nvPicPr>
        <p:blipFill>
          <a:blip r:embed="rId3" cstate="print"/>
          <a:srcRect/>
          <a:stretch>
            <a:fillRect/>
          </a:stretch>
        </p:blipFill>
        <p:spPr bwMode="auto">
          <a:xfrm>
            <a:off x="2514600" y="2286000"/>
            <a:ext cx="3581400" cy="3525838"/>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b="1" smtClean="0">
                <a:solidFill>
                  <a:srgbClr val="000099"/>
                </a:solidFill>
                <a:effectLst/>
              </a:rPr>
              <a:t>Prioritize the Areas of Life</a:t>
            </a:r>
          </a:p>
        </p:txBody>
      </p:sp>
      <p:sp>
        <p:nvSpPr>
          <p:cNvPr id="66563" name="Rectangle 3"/>
          <p:cNvSpPr>
            <a:spLocks noGrp="1" noChangeArrowheads="1"/>
          </p:cNvSpPr>
          <p:nvPr>
            <p:ph type="body" sz="half" idx="1"/>
          </p:nvPr>
        </p:nvSpPr>
        <p:spPr/>
        <p:txBody>
          <a:bodyPr/>
          <a:lstStyle/>
          <a:p>
            <a:pPr eaLnBrk="1" hangingPunct="1">
              <a:buFontTx/>
              <a:buNone/>
            </a:pPr>
            <a:r>
              <a:rPr lang="en-US" sz="2400" smtClean="0"/>
              <a:t> </a:t>
            </a:r>
          </a:p>
        </p:txBody>
      </p:sp>
      <p:sp>
        <p:nvSpPr>
          <p:cNvPr id="66564" name="Rectangle 5"/>
          <p:cNvSpPr>
            <a:spLocks noGrp="1" noChangeArrowheads="1"/>
          </p:cNvSpPr>
          <p:nvPr>
            <p:ph type="body" sz="half" idx="2"/>
          </p:nvPr>
        </p:nvSpPr>
        <p:spPr>
          <a:xfrm>
            <a:off x="381000" y="2314575"/>
            <a:ext cx="4038600" cy="4419600"/>
          </a:xfrm>
        </p:spPr>
        <p:txBody>
          <a:bodyPr/>
          <a:lstStyle/>
          <a:p>
            <a:pPr eaLnBrk="1" hangingPunct="1">
              <a:buFontTx/>
              <a:buNone/>
            </a:pPr>
            <a:r>
              <a:rPr lang="en-US" smtClean="0">
                <a:solidFill>
                  <a:srgbClr val="000099"/>
                </a:solidFill>
              </a:rPr>
              <a:t>___ Personal Growth &amp;   </a:t>
            </a:r>
          </a:p>
          <a:p>
            <a:pPr eaLnBrk="1" hangingPunct="1">
              <a:buFontTx/>
              <a:buNone/>
            </a:pPr>
            <a:r>
              <a:rPr lang="en-US" smtClean="0">
                <a:solidFill>
                  <a:srgbClr val="000099"/>
                </a:solidFill>
              </a:rPr>
              <a:t>          Development</a:t>
            </a:r>
          </a:p>
          <a:p>
            <a:pPr eaLnBrk="1" hangingPunct="1">
              <a:buFontTx/>
              <a:buNone/>
            </a:pPr>
            <a:endParaRPr lang="en-US" smtClean="0">
              <a:solidFill>
                <a:srgbClr val="000099"/>
              </a:solidFill>
            </a:endParaRPr>
          </a:p>
          <a:p>
            <a:pPr eaLnBrk="1" hangingPunct="1">
              <a:buFontTx/>
              <a:buNone/>
            </a:pPr>
            <a:r>
              <a:rPr lang="en-US" smtClean="0">
                <a:solidFill>
                  <a:srgbClr val="000099"/>
                </a:solidFill>
              </a:rPr>
              <a:t>___ Family &amp; Home</a:t>
            </a:r>
          </a:p>
          <a:p>
            <a:pPr eaLnBrk="1" hangingPunct="1">
              <a:buFontTx/>
              <a:buNone/>
            </a:pPr>
            <a:endParaRPr lang="en-US" smtClean="0">
              <a:solidFill>
                <a:srgbClr val="000099"/>
              </a:solidFill>
            </a:endParaRPr>
          </a:p>
          <a:p>
            <a:pPr eaLnBrk="1" hangingPunct="1">
              <a:buFontTx/>
              <a:buNone/>
            </a:pPr>
            <a:r>
              <a:rPr lang="en-US" smtClean="0">
                <a:solidFill>
                  <a:srgbClr val="000099"/>
                </a:solidFill>
              </a:rPr>
              <a:t>___ Wealth, Prosperity, </a:t>
            </a:r>
          </a:p>
          <a:p>
            <a:pPr eaLnBrk="1" hangingPunct="1">
              <a:buFontTx/>
              <a:buNone/>
            </a:pPr>
            <a:r>
              <a:rPr lang="en-US" smtClean="0">
                <a:solidFill>
                  <a:srgbClr val="000099"/>
                </a:solidFill>
              </a:rPr>
              <a:t>       Finances &amp; Career</a:t>
            </a:r>
          </a:p>
        </p:txBody>
      </p:sp>
      <p:sp>
        <p:nvSpPr>
          <p:cNvPr id="22534" name="Rectangle 6"/>
          <p:cNvSpPr>
            <a:spLocks noChangeArrowheads="1"/>
          </p:cNvSpPr>
          <p:nvPr/>
        </p:nvSpPr>
        <p:spPr bwMode="auto">
          <a:xfrm>
            <a:off x="4800600" y="2281238"/>
            <a:ext cx="4038600" cy="4419600"/>
          </a:xfrm>
          <a:prstGeom prst="rect">
            <a:avLst/>
          </a:prstGeom>
          <a:noFill/>
          <a:ln w="9525">
            <a:noFill/>
            <a:miter lim="800000"/>
            <a:headEnd/>
            <a:tailEnd/>
          </a:ln>
        </p:spPr>
        <p:txBody>
          <a:bodyPr/>
          <a:lstStyle/>
          <a:p>
            <a:pPr marL="342900" indent="-342900">
              <a:spcBef>
                <a:spcPct val="20000"/>
              </a:spcBef>
              <a:defRPr/>
            </a:pPr>
            <a:r>
              <a:rPr lang="en-US" sz="2800" dirty="0">
                <a:solidFill>
                  <a:srgbClr val="000099"/>
                </a:solidFill>
                <a:latin typeface="+mj-lt"/>
              </a:rPr>
              <a:t>___ Wellness, Fitness &amp; </a:t>
            </a:r>
          </a:p>
          <a:p>
            <a:pPr marL="342900" indent="-342900">
              <a:spcBef>
                <a:spcPct val="20000"/>
              </a:spcBef>
              <a:defRPr/>
            </a:pPr>
            <a:r>
              <a:rPr lang="en-US" sz="2800" dirty="0">
                <a:solidFill>
                  <a:srgbClr val="000099"/>
                </a:solidFill>
                <a:latin typeface="+mj-lt"/>
              </a:rPr>
              <a:t>             Well-Being</a:t>
            </a:r>
          </a:p>
          <a:p>
            <a:pPr marL="342900" indent="-342900">
              <a:spcBef>
                <a:spcPct val="20000"/>
              </a:spcBef>
              <a:defRPr/>
            </a:pPr>
            <a:endParaRPr lang="en-US" sz="2800" dirty="0">
              <a:solidFill>
                <a:srgbClr val="000099"/>
              </a:solidFill>
              <a:latin typeface="+mj-lt"/>
            </a:endParaRPr>
          </a:p>
          <a:p>
            <a:pPr marL="342900" indent="-342900" algn="r">
              <a:spcBef>
                <a:spcPct val="20000"/>
              </a:spcBef>
              <a:defRPr/>
            </a:pPr>
            <a:r>
              <a:rPr lang="en-US" sz="2800" dirty="0">
                <a:solidFill>
                  <a:srgbClr val="000099"/>
                </a:solidFill>
                <a:latin typeface="+mj-lt"/>
              </a:rPr>
              <a:t>___ Other Relationships</a:t>
            </a:r>
          </a:p>
          <a:p>
            <a:pPr marL="342900" indent="-342900">
              <a:spcBef>
                <a:spcPct val="20000"/>
              </a:spcBef>
              <a:defRPr/>
            </a:pPr>
            <a:endParaRPr lang="en-US" sz="2800" dirty="0">
              <a:solidFill>
                <a:srgbClr val="000099"/>
              </a:solidFill>
              <a:latin typeface="+mj-lt"/>
            </a:endParaRPr>
          </a:p>
          <a:p>
            <a:pPr marL="342900" indent="-342900">
              <a:spcBef>
                <a:spcPct val="20000"/>
              </a:spcBef>
              <a:defRPr/>
            </a:pPr>
            <a:r>
              <a:rPr lang="en-US" sz="2800" dirty="0">
                <a:solidFill>
                  <a:srgbClr val="000099"/>
                </a:solidFill>
                <a:latin typeface="+mj-lt"/>
              </a:rPr>
              <a:t>___ Spiritual Growth &amp; </a:t>
            </a:r>
          </a:p>
          <a:p>
            <a:pPr marL="342900" indent="-342900">
              <a:spcBef>
                <a:spcPct val="20000"/>
              </a:spcBef>
              <a:defRPr/>
            </a:pPr>
            <a:r>
              <a:rPr lang="en-US" sz="2800" dirty="0">
                <a:solidFill>
                  <a:srgbClr val="000099"/>
                </a:solidFill>
                <a:latin typeface="+mj-lt"/>
              </a:rPr>
              <a:t>          Enlightenment</a:t>
            </a:r>
          </a:p>
        </p:txBody>
      </p:sp>
      <p:sp>
        <p:nvSpPr>
          <p:cNvPr id="66566" name="Text Box 7"/>
          <p:cNvSpPr txBox="1">
            <a:spLocks noChangeArrowheads="1"/>
          </p:cNvSpPr>
          <p:nvPr/>
        </p:nvSpPr>
        <p:spPr bwMode="auto">
          <a:xfrm>
            <a:off x="5029200" y="4876800"/>
            <a:ext cx="457200" cy="396875"/>
          </a:xfrm>
          <a:prstGeom prst="rect">
            <a:avLst/>
          </a:prstGeom>
          <a:noFill/>
          <a:ln w="9525">
            <a:noFill/>
            <a:miter lim="800000"/>
            <a:headEnd/>
            <a:tailEnd/>
          </a:ln>
        </p:spPr>
        <p:txBody>
          <a:bodyPr>
            <a:spAutoFit/>
          </a:bodyPr>
          <a:lstStyle/>
          <a:p>
            <a:pPr>
              <a:spcBef>
                <a:spcPct val="50000"/>
              </a:spcBef>
            </a:pPr>
            <a:r>
              <a:rPr lang="en-US" sz="2000">
                <a:solidFill>
                  <a:srgbClr val="000099"/>
                </a:solidFill>
                <a:latin typeface="Comic Sans MS" pitchFamily="66" charset="0"/>
              </a:rPr>
              <a:t>1</a:t>
            </a:r>
          </a:p>
        </p:txBody>
      </p:sp>
      <p:sp>
        <p:nvSpPr>
          <p:cNvPr id="66567" name="Text Box 9"/>
          <p:cNvSpPr txBox="1">
            <a:spLocks noChangeArrowheads="1"/>
          </p:cNvSpPr>
          <p:nvPr/>
        </p:nvSpPr>
        <p:spPr bwMode="auto">
          <a:xfrm>
            <a:off x="609600" y="3886200"/>
            <a:ext cx="457200" cy="396875"/>
          </a:xfrm>
          <a:prstGeom prst="rect">
            <a:avLst/>
          </a:prstGeom>
          <a:noFill/>
          <a:ln w="9525">
            <a:noFill/>
            <a:miter lim="800000"/>
            <a:headEnd/>
            <a:tailEnd/>
          </a:ln>
        </p:spPr>
        <p:txBody>
          <a:bodyPr>
            <a:spAutoFit/>
          </a:bodyPr>
          <a:lstStyle/>
          <a:p>
            <a:pPr>
              <a:spcBef>
                <a:spcPct val="50000"/>
              </a:spcBef>
            </a:pPr>
            <a:r>
              <a:rPr lang="en-US" sz="2000">
                <a:solidFill>
                  <a:srgbClr val="000099"/>
                </a:solidFill>
                <a:latin typeface="Comic Sans MS" pitchFamily="66" charset="0"/>
              </a:rPr>
              <a:t>2</a:t>
            </a:r>
          </a:p>
        </p:txBody>
      </p:sp>
      <p:sp>
        <p:nvSpPr>
          <p:cNvPr id="66568" name="Text Box 10"/>
          <p:cNvSpPr txBox="1">
            <a:spLocks noChangeArrowheads="1"/>
          </p:cNvSpPr>
          <p:nvPr/>
        </p:nvSpPr>
        <p:spPr bwMode="auto">
          <a:xfrm>
            <a:off x="4953000" y="2286000"/>
            <a:ext cx="457200" cy="396875"/>
          </a:xfrm>
          <a:prstGeom prst="rect">
            <a:avLst/>
          </a:prstGeom>
          <a:noFill/>
          <a:ln w="9525">
            <a:noFill/>
            <a:miter lim="800000"/>
            <a:headEnd/>
            <a:tailEnd/>
          </a:ln>
        </p:spPr>
        <p:txBody>
          <a:bodyPr>
            <a:spAutoFit/>
          </a:bodyPr>
          <a:lstStyle/>
          <a:p>
            <a:pPr>
              <a:spcBef>
                <a:spcPct val="50000"/>
              </a:spcBef>
            </a:pPr>
            <a:r>
              <a:rPr lang="en-US" sz="2000">
                <a:solidFill>
                  <a:srgbClr val="000099"/>
                </a:solidFill>
                <a:latin typeface="Comic Sans MS" pitchFamily="66" charset="0"/>
              </a:rPr>
              <a:t>3</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a:xfrm>
            <a:off x="1143000" y="152400"/>
            <a:ext cx="8001000" cy="838200"/>
          </a:xfrm>
        </p:spPr>
        <p:txBody>
          <a:bodyPr/>
          <a:lstStyle/>
          <a:p>
            <a:pPr eaLnBrk="1" hangingPunct="1">
              <a:defRPr/>
            </a:pPr>
            <a:r>
              <a:rPr lang="en-US" sz="3600" b="1" dirty="0" smtClean="0">
                <a:solidFill>
                  <a:srgbClr val="000066"/>
                </a:solidFill>
              </a:rPr>
              <a:t> </a:t>
            </a:r>
            <a:r>
              <a:rPr lang="en-US" sz="3600" b="1" dirty="0" smtClean="0">
                <a:solidFill>
                  <a:srgbClr val="000066"/>
                </a:solidFill>
                <a:effectLst/>
              </a:rPr>
              <a:t>Ultimate Destiny Wheel of Life</a:t>
            </a:r>
          </a:p>
        </p:txBody>
      </p:sp>
      <p:sp>
        <p:nvSpPr>
          <p:cNvPr id="67587" name="Rectangle 3"/>
          <p:cNvSpPr>
            <a:spLocks noGrp="1" noChangeArrowheads="1"/>
          </p:cNvSpPr>
          <p:nvPr>
            <p:ph type="body" idx="1"/>
          </p:nvPr>
        </p:nvSpPr>
        <p:spPr>
          <a:xfrm>
            <a:off x="685800" y="1143000"/>
            <a:ext cx="8686800" cy="5562600"/>
          </a:xfrm>
        </p:spPr>
        <p:txBody>
          <a:bodyPr/>
          <a:lstStyle/>
          <a:p>
            <a:pPr eaLnBrk="1" hangingPunct="1">
              <a:lnSpc>
                <a:spcPct val="80000"/>
              </a:lnSpc>
              <a:buFontTx/>
              <a:buNone/>
            </a:pPr>
            <a:r>
              <a:rPr lang="en-US" sz="1600" b="1" smtClean="0">
                <a:solidFill>
                  <a:srgbClr val="000099"/>
                </a:solidFill>
              </a:rPr>
              <a:t>     </a:t>
            </a:r>
          </a:p>
          <a:p>
            <a:pPr eaLnBrk="1" hangingPunct="1">
              <a:lnSpc>
                <a:spcPct val="80000"/>
              </a:lnSpc>
              <a:buFontTx/>
              <a:buNone/>
            </a:pPr>
            <a:r>
              <a:rPr lang="en-US" sz="1600" b="1" smtClean="0">
                <a:solidFill>
                  <a:srgbClr val="000099"/>
                </a:solidFill>
              </a:rPr>
              <a:t>      </a:t>
            </a:r>
            <a:r>
              <a:rPr lang="en-US" sz="2400" b="1" smtClean="0">
                <a:solidFill>
                  <a:srgbClr val="000099"/>
                </a:solidFill>
              </a:rPr>
              <a:t>Step 3: Think about how satisfied you are at the present</a:t>
            </a:r>
            <a:br>
              <a:rPr lang="en-US" sz="2400" b="1" smtClean="0">
                <a:solidFill>
                  <a:srgbClr val="000099"/>
                </a:solidFill>
              </a:rPr>
            </a:br>
            <a:r>
              <a:rPr lang="en-US" sz="2400" b="1" smtClean="0">
                <a:solidFill>
                  <a:srgbClr val="000099"/>
                </a:solidFill>
              </a:rPr>
              <a:t>time with where you are with each one of the six areas </a:t>
            </a:r>
            <a:br>
              <a:rPr lang="en-US" sz="2400" b="1" smtClean="0">
                <a:solidFill>
                  <a:srgbClr val="000099"/>
                </a:solidFill>
              </a:rPr>
            </a:br>
            <a:r>
              <a:rPr lang="en-US" sz="2400" b="1" smtClean="0">
                <a:solidFill>
                  <a:srgbClr val="000099"/>
                </a:solidFill>
              </a:rPr>
              <a:t>and rank them on a scale of from 1 low (if you are totally dissatisfied) to a high of 10 if you are totally satisfied.)</a:t>
            </a:r>
            <a:r>
              <a:rPr lang="en-US" sz="2000" b="1" smtClean="0">
                <a:solidFill>
                  <a:srgbClr val="000099"/>
                </a:solidFill>
              </a:rPr>
              <a:t> </a:t>
            </a:r>
            <a:br>
              <a:rPr lang="en-US" sz="2000" b="1" smtClean="0">
                <a:solidFill>
                  <a:srgbClr val="000099"/>
                </a:solidFill>
              </a:rPr>
            </a:br>
            <a:endParaRPr lang="en-US" sz="2000" b="1" smtClean="0">
              <a:solidFill>
                <a:srgbClr val="000099"/>
              </a:solidFill>
            </a:endParaRPr>
          </a:p>
          <a:p>
            <a:pPr eaLnBrk="1" hangingPunct="1">
              <a:lnSpc>
                <a:spcPct val="80000"/>
              </a:lnSpc>
              <a:buFontTx/>
              <a:buNone/>
            </a:pPr>
            <a:endParaRPr lang="en-US" sz="1600" b="1" smtClean="0">
              <a:solidFill>
                <a:srgbClr val="000099"/>
              </a:solidFill>
            </a:endParaRPr>
          </a:p>
          <a:p>
            <a:pPr eaLnBrk="1" hangingPunct="1">
              <a:lnSpc>
                <a:spcPct val="80000"/>
              </a:lnSpc>
              <a:buFontTx/>
              <a:buNone/>
            </a:pPr>
            <a:endParaRPr lang="en-US" sz="1600" b="1" smtClean="0">
              <a:solidFill>
                <a:srgbClr val="000099"/>
              </a:solidFill>
            </a:endParaRPr>
          </a:p>
          <a:p>
            <a:pPr eaLnBrk="1" hangingPunct="1">
              <a:lnSpc>
                <a:spcPct val="80000"/>
              </a:lnSpc>
              <a:buFontTx/>
              <a:buNone/>
            </a:pPr>
            <a:endParaRPr lang="en-US" sz="1600" b="1" smtClean="0">
              <a:solidFill>
                <a:srgbClr val="000099"/>
              </a:solidFill>
            </a:endParaRPr>
          </a:p>
          <a:p>
            <a:pPr eaLnBrk="1" hangingPunct="1">
              <a:lnSpc>
                <a:spcPct val="80000"/>
              </a:lnSpc>
              <a:buFontTx/>
              <a:buNone/>
            </a:pPr>
            <a:endParaRPr lang="en-US" sz="1600" b="1" smtClean="0">
              <a:solidFill>
                <a:srgbClr val="000099"/>
              </a:solidFill>
            </a:endParaRPr>
          </a:p>
          <a:p>
            <a:pPr eaLnBrk="1" hangingPunct="1">
              <a:lnSpc>
                <a:spcPct val="80000"/>
              </a:lnSpc>
              <a:buFontTx/>
              <a:buNone/>
            </a:pPr>
            <a:r>
              <a:rPr lang="en-US" sz="1600" b="1" smtClean="0">
                <a:solidFill>
                  <a:srgbClr val="000099"/>
                </a:solidFill>
              </a:rPr>
              <a:t/>
            </a:r>
            <a:br>
              <a:rPr lang="en-US" sz="1600" b="1" smtClean="0">
                <a:solidFill>
                  <a:srgbClr val="000099"/>
                </a:solidFill>
              </a:rPr>
            </a:br>
            <a:r>
              <a:rPr lang="en-US" sz="1600" b="1" smtClean="0">
                <a:solidFill>
                  <a:srgbClr val="000099"/>
                </a:solidFill>
              </a:rPr>
              <a:t/>
            </a:r>
            <a:br>
              <a:rPr lang="en-US" sz="1600" b="1" smtClean="0">
                <a:solidFill>
                  <a:srgbClr val="000099"/>
                </a:solidFill>
              </a:rPr>
            </a:br>
            <a:r>
              <a:rPr lang="en-US" sz="1600" b="1" smtClean="0">
                <a:solidFill>
                  <a:srgbClr val="000099"/>
                </a:solidFill>
              </a:rPr>
              <a:t/>
            </a:r>
            <a:br>
              <a:rPr lang="en-US" sz="1600" b="1" smtClean="0">
                <a:solidFill>
                  <a:srgbClr val="000099"/>
                </a:solidFill>
              </a:rPr>
            </a:br>
            <a:r>
              <a:rPr lang="en-US" sz="1600" b="1" smtClean="0">
                <a:solidFill>
                  <a:srgbClr val="000099"/>
                </a:solidFill>
              </a:rPr>
              <a:t/>
            </a:r>
            <a:br>
              <a:rPr lang="en-US" sz="1600" b="1" smtClean="0">
                <a:solidFill>
                  <a:srgbClr val="000099"/>
                </a:solidFill>
              </a:rPr>
            </a:br>
            <a:endParaRPr lang="en-US" sz="1600" b="1" smtClean="0">
              <a:solidFill>
                <a:srgbClr val="000099"/>
              </a:solidFill>
            </a:endParaRPr>
          </a:p>
          <a:p>
            <a:pPr eaLnBrk="1" hangingPunct="1">
              <a:lnSpc>
                <a:spcPct val="80000"/>
              </a:lnSpc>
              <a:buFontTx/>
              <a:buNone/>
            </a:pPr>
            <a:endParaRPr lang="en-US" sz="1600" b="1" smtClean="0">
              <a:solidFill>
                <a:srgbClr val="000099"/>
              </a:solidFill>
            </a:endParaRPr>
          </a:p>
          <a:p>
            <a:pPr eaLnBrk="1" hangingPunct="1">
              <a:lnSpc>
                <a:spcPct val="80000"/>
              </a:lnSpc>
              <a:buFontTx/>
              <a:buNone/>
            </a:pPr>
            <a:r>
              <a:rPr lang="en-US" sz="1600" b="1" smtClean="0">
                <a:solidFill>
                  <a:srgbClr val="000099"/>
                </a:solidFill>
              </a:rPr>
              <a:t>    </a:t>
            </a:r>
            <a:br>
              <a:rPr lang="en-US" sz="1600" b="1" smtClean="0">
                <a:solidFill>
                  <a:srgbClr val="000099"/>
                </a:solidFill>
              </a:rPr>
            </a:br>
            <a:r>
              <a:rPr lang="en-US" sz="1600" b="1" smtClean="0">
                <a:solidFill>
                  <a:srgbClr val="000099"/>
                </a:solidFill>
              </a:rPr>
              <a:t/>
            </a:r>
            <a:br>
              <a:rPr lang="en-US" sz="1600" b="1" smtClean="0">
                <a:solidFill>
                  <a:srgbClr val="000099"/>
                </a:solidFill>
              </a:rPr>
            </a:br>
            <a:r>
              <a:rPr lang="en-US" sz="1600" b="1" smtClean="0">
                <a:solidFill>
                  <a:srgbClr val="000099"/>
                </a:solidFill>
              </a:rPr>
              <a:t/>
            </a:r>
            <a:br>
              <a:rPr lang="en-US" sz="1600" b="1" smtClean="0">
                <a:solidFill>
                  <a:srgbClr val="000099"/>
                </a:solidFill>
              </a:rPr>
            </a:br>
            <a:r>
              <a:rPr lang="en-US" sz="1600" b="1" smtClean="0">
                <a:solidFill>
                  <a:srgbClr val="000099"/>
                </a:solidFill>
              </a:rPr>
              <a:t/>
            </a:r>
            <a:br>
              <a:rPr lang="en-US" sz="1600" b="1" smtClean="0">
                <a:solidFill>
                  <a:srgbClr val="000099"/>
                </a:solidFill>
              </a:rPr>
            </a:br>
            <a:r>
              <a:rPr lang="en-US" sz="2400" b="1" smtClean="0">
                <a:solidFill>
                  <a:srgbClr val="000099"/>
                </a:solidFill>
              </a:rPr>
              <a:t>Place a mark on each spoke of the wheel to indicate your </a:t>
            </a:r>
            <a:br>
              <a:rPr lang="en-US" sz="2400" b="1" smtClean="0">
                <a:solidFill>
                  <a:srgbClr val="000099"/>
                </a:solidFill>
              </a:rPr>
            </a:br>
            <a:r>
              <a:rPr lang="en-US" sz="2400" b="1" smtClean="0">
                <a:solidFill>
                  <a:srgbClr val="000099"/>
                </a:solidFill>
              </a:rPr>
              <a:t>level of satisfaction with 1 low near the center and 10 high </a:t>
            </a:r>
            <a:br>
              <a:rPr lang="en-US" sz="2400" b="1" smtClean="0">
                <a:solidFill>
                  <a:srgbClr val="000099"/>
                </a:solidFill>
              </a:rPr>
            </a:br>
            <a:r>
              <a:rPr lang="en-US" sz="2400" b="1" smtClean="0">
                <a:solidFill>
                  <a:srgbClr val="000099"/>
                </a:solidFill>
              </a:rPr>
              <a:t>at the outer rim. </a:t>
            </a:r>
          </a:p>
          <a:p>
            <a:pPr eaLnBrk="1" hangingPunct="1">
              <a:lnSpc>
                <a:spcPct val="80000"/>
              </a:lnSpc>
              <a:buFontTx/>
              <a:buNone/>
            </a:pPr>
            <a:r>
              <a:rPr lang="en-US" sz="2400" b="1" smtClean="0">
                <a:solidFill>
                  <a:srgbClr val="000099"/>
                </a:solidFill>
              </a:rPr>
              <a:t>   </a:t>
            </a:r>
            <a:br>
              <a:rPr lang="en-US" sz="2400" b="1" smtClean="0">
                <a:solidFill>
                  <a:srgbClr val="000099"/>
                </a:solidFill>
              </a:rPr>
            </a:br>
            <a:endParaRPr lang="en-US" sz="2400" b="1" smtClean="0">
              <a:solidFill>
                <a:srgbClr val="000099"/>
              </a:solidFill>
            </a:endParaRPr>
          </a:p>
          <a:p>
            <a:pPr eaLnBrk="1" hangingPunct="1">
              <a:lnSpc>
                <a:spcPct val="80000"/>
              </a:lnSpc>
              <a:buFontTx/>
              <a:buNone/>
            </a:pPr>
            <a:endParaRPr lang="en-US" sz="1800" b="1" smtClean="0">
              <a:solidFill>
                <a:srgbClr val="000099"/>
              </a:solidFill>
            </a:endParaRPr>
          </a:p>
          <a:p>
            <a:pPr eaLnBrk="1" hangingPunct="1">
              <a:lnSpc>
                <a:spcPct val="80000"/>
              </a:lnSpc>
              <a:buFontTx/>
              <a:buNone/>
            </a:pPr>
            <a:endParaRPr lang="en-US" sz="1800" smtClean="0">
              <a:solidFill>
                <a:srgbClr val="000099"/>
              </a:solidFill>
            </a:endParaRPr>
          </a:p>
          <a:p>
            <a:pPr eaLnBrk="1" hangingPunct="1">
              <a:lnSpc>
                <a:spcPct val="80000"/>
              </a:lnSpc>
              <a:buFontTx/>
              <a:buNone/>
            </a:pPr>
            <a:endParaRPr lang="en-US" sz="1800" smtClean="0">
              <a:solidFill>
                <a:srgbClr val="000099"/>
              </a:solidFill>
            </a:endParaRPr>
          </a:p>
        </p:txBody>
      </p:sp>
      <p:pic>
        <p:nvPicPr>
          <p:cNvPr id="67588" name="Picture 5"/>
          <p:cNvPicPr>
            <a:picLocks noChangeAspect="1" noChangeArrowheads="1"/>
          </p:cNvPicPr>
          <p:nvPr/>
        </p:nvPicPr>
        <p:blipFill>
          <a:blip r:embed="rId3" cstate="print"/>
          <a:srcRect/>
          <a:stretch>
            <a:fillRect/>
          </a:stretch>
        </p:blipFill>
        <p:spPr bwMode="auto">
          <a:xfrm>
            <a:off x="2667000" y="2670175"/>
            <a:ext cx="3276600" cy="3224213"/>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381000"/>
            <a:ext cx="8229600" cy="685800"/>
          </a:xfrm>
        </p:spPr>
        <p:txBody>
          <a:bodyPr/>
          <a:lstStyle/>
          <a:p>
            <a:pPr eaLnBrk="1" hangingPunct="1"/>
            <a:r>
              <a:rPr lang="en-US" b="1" smtClean="0">
                <a:solidFill>
                  <a:srgbClr val="000099"/>
                </a:solidFill>
                <a:effectLst/>
              </a:rPr>
              <a:t>Is your wheel balanced? </a:t>
            </a:r>
            <a:br>
              <a:rPr lang="en-US" b="1" smtClean="0">
                <a:solidFill>
                  <a:srgbClr val="000099"/>
                </a:solidFill>
                <a:effectLst/>
              </a:rPr>
            </a:br>
            <a:r>
              <a:rPr lang="en-US" b="1" smtClean="0">
                <a:solidFill>
                  <a:srgbClr val="000099"/>
                </a:solidFill>
                <a:effectLst/>
              </a:rPr>
              <a:t>Would it roll?</a:t>
            </a:r>
          </a:p>
        </p:txBody>
      </p:sp>
      <p:pic>
        <p:nvPicPr>
          <p:cNvPr id="68611" name="Picture 5"/>
          <p:cNvPicPr>
            <a:picLocks noChangeAspect="1" noChangeArrowheads="1"/>
          </p:cNvPicPr>
          <p:nvPr/>
        </p:nvPicPr>
        <p:blipFill>
          <a:blip r:embed="rId3" cstate="print"/>
          <a:srcRect/>
          <a:stretch>
            <a:fillRect/>
          </a:stretch>
        </p:blipFill>
        <p:spPr bwMode="auto">
          <a:xfrm>
            <a:off x="2590800" y="1752600"/>
            <a:ext cx="4027488" cy="3962400"/>
          </a:xfrm>
          <a:prstGeom prst="rect">
            <a:avLst/>
          </a:prstGeom>
          <a:noFill/>
          <a:ln w="12700" cap="sq">
            <a:noFill/>
            <a:miter lim="800000"/>
            <a:headEnd type="none" w="sm" len="sm"/>
            <a:tailEnd type="none" w="sm" len="sm"/>
          </a:ln>
        </p:spPr>
      </p:pic>
      <p:sp>
        <p:nvSpPr>
          <p:cNvPr id="16398" name="Freeform 14"/>
          <p:cNvSpPr>
            <a:spLocks/>
          </p:cNvSpPr>
          <p:nvPr/>
        </p:nvSpPr>
        <p:spPr bwMode="auto">
          <a:xfrm>
            <a:off x="3657600" y="2667000"/>
            <a:ext cx="2197100" cy="2311400"/>
          </a:xfrm>
          <a:custGeom>
            <a:avLst/>
            <a:gdLst>
              <a:gd name="T0" fmla="*/ 2147483647 w 1384"/>
              <a:gd name="T1" fmla="*/ 2147483647 h 1456"/>
              <a:gd name="T2" fmla="*/ 2147483647 w 1384"/>
              <a:gd name="T3" fmla="*/ 2147483647 h 1456"/>
              <a:gd name="T4" fmla="*/ 2147483647 w 1384"/>
              <a:gd name="T5" fmla="*/ 2147483647 h 1456"/>
              <a:gd name="T6" fmla="*/ 2147483647 w 1384"/>
              <a:gd name="T7" fmla="*/ 2147483647 h 1456"/>
              <a:gd name="T8" fmla="*/ 2147483647 w 1384"/>
              <a:gd name="T9" fmla="*/ 2147483647 h 1456"/>
              <a:gd name="T10" fmla="*/ 2147483647 w 1384"/>
              <a:gd name="T11" fmla="*/ 2147483647 h 1456"/>
              <a:gd name="T12" fmla="*/ 2147483647 w 1384"/>
              <a:gd name="T13" fmla="*/ 2147483647 h 1456"/>
              <a:gd name="T14" fmla="*/ 0 60000 65536"/>
              <a:gd name="T15" fmla="*/ 0 60000 65536"/>
              <a:gd name="T16" fmla="*/ 0 60000 65536"/>
              <a:gd name="T17" fmla="*/ 0 60000 65536"/>
              <a:gd name="T18" fmla="*/ 0 60000 65536"/>
              <a:gd name="T19" fmla="*/ 0 60000 65536"/>
              <a:gd name="T20" fmla="*/ 0 60000 65536"/>
              <a:gd name="T21" fmla="*/ 0 w 1384"/>
              <a:gd name="T22" fmla="*/ 0 h 1456"/>
              <a:gd name="T23" fmla="*/ 1384 w 1384"/>
              <a:gd name="T24" fmla="*/ 1456 h 14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84" h="1456">
                <a:moveTo>
                  <a:pt x="64" y="752"/>
                </a:moveTo>
                <a:cubicBezTo>
                  <a:pt x="72" y="536"/>
                  <a:pt x="72" y="160"/>
                  <a:pt x="208" y="80"/>
                </a:cubicBezTo>
                <a:cubicBezTo>
                  <a:pt x="344" y="0"/>
                  <a:pt x="688" y="176"/>
                  <a:pt x="880" y="272"/>
                </a:cubicBezTo>
                <a:cubicBezTo>
                  <a:pt x="1072" y="368"/>
                  <a:pt x="1336" y="496"/>
                  <a:pt x="1360" y="656"/>
                </a:cubicBezTo>
                <a:cubicBezTo>
                  <a:pt x="1384" y="816"/>
                  <a:pt x="1224" y="1112"/>
                  <a:pt x="1024" y="1232"/>
                </a:cubicBezTo>
                <a:cubicBezTo>
                  <a:pt x="824" y="1352"/>
                  <a:pt x="320" y="1456"/>
                  <a:pt x="160" y="1376"/>
                </a:cubicBezTo>
                <a:cubicBezTo>
                  <a:pt x="0" y="1296"/>
                  <a:pt x="56" y="968"/>
                  <a:pt x="64" y="752"/>
                </a:cubicBezTo>
                <a:close/>
              </a:path>
            </a:pathLst>
          </a:custGeom>
          <a:noFill/>
          <a:ln w="88900">
            <a:solidFill>
              <a:srgbClr val="FF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1200" dirty="0" smtClean="0">
                <a:solidFill>
                  <a:srgbClr val="000099"/>
                </a:solidFill>
                <a:effectLst/>
                <a:cs typeface="Times New Roman" pitchFamily="18" charset="0"/>
                <a:sym typeface="Symbol" pitchFamily="18" charset="2"/>
              </a:rPr>
              <a:t/>
            </a:r>
            <a:br>
              <a:rPr lang="en-US" sz="1200" dirty="0" smtClean="0">
                <a:solidFill>
                  <a:srgbClr val="000099"/>
                </a:solidFill>
                <a:effectLst/>
                <a:cs typeface="Times New Roman" pitchFamily="18" charset="0"/>
                <a:sym typeface="Symbol" pitchFamily="18" charset="2"/>
              </a:rPr>
            </a:br>
            <a:endParaRPr lang="en-US" sz="2400" b="1" dirty="0" smtClean="0">
              <a:solidFill>
                <a:srgbClr val="000099"/>
              </a:solidFill>
              <a:effectLst/>
            </a:endParaRPr>
          </a:p>
        </p:txBody>
      </p:sp>
      <p:sp>
        <p:nvSpPr>
          <p:cNvPr id="69635"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2292" name="Rectangle 7"/>
          <p:cNvSpPr>
            <a:spLocks noChangeArrowheads="1"/>
          </p:cNvSpPr>
          <p:nvPr/>
        </p:nvSpPr>
        <p:spPr bwMode="auto">
          <a:xfrm>
            <a:off x="1524000" y="152400"/>
            <a:ext cx="7620000" cy="954088"/>
          </a:xfrm>
          <a:prstGeom prst="rect">
            <a:avLst/>
          </a:prstGeom>
          <a:noFill/>
          <a:ln w="9525">
            <a:noFill/>
            <a:miter lim="800000"/>
            <a:headEnd/>
            <a:tailEnd/>
          </a:ln>
        </p:spPr>
        <p:txBody>
          <a:bodyPr>
            <a:spAutoFit/>
          </a:bodyPr>
          <a:lstStyle/>
          <a:p>
            <a:pPr algn="ctr" eaLnBrk="0" hangingPunct="0">
              <a:defRPr/>
            </a:pPr>
            <a:r>
              <a:rPr lang="en-US" sz="2800" b="1" dirty="0">
                <a:solidFill>
                  <a:srgbClr val="000066"/>
                </a:solidFill>
                <a:latin typeface="+mj-lt"/>
                <a:cs typeface="Times New Roman" pitchFamily="18" charset="0"/>
              </a:rPr>
              <a:t>Which of the 12 Facets of Achieving Your </a:t>
            </a:r>
            <a:br>
              <a:rPr lang="en-US" sz="2800" b="1" dirty="0">
                <a:solidFill>
                  <a:srgbClr val="000066"/>
                </a:solidFill>
                <a:latin typeface="+mj-lt"/>
                <a:cs typeface="Times New Roman" pitchFamily="18" charset="0"/>
              </a:rPr>
            </a:br>
            <a:r>
              <a:rPr lang="en-US" sz="2800" b="1" dirty="0">
                <a:solidFill>
                  <a:srgbClr val="000066"/>
                </a:solidFill>
                <a:latin typeface="+mj-lt"/>
                <a:cs typeface="Times New Roman" pitchFamily="18" charset="0"/>
              </a:rPr>
              <a:t>Ultimate Destiny Are Most Meaningful To You?</a:t>
            </a:r>
            <a:endParaRPr lang="en-US" sz="2800" dirty="0">
              <a:solidFill>
                <a:srgbClr val="000066"/>
              </a:solidFill>
              <a:latin typeface="+mj-lt"/>
            </a:endParaRPr>
          </a:p>
        </p:txBody>
      </p:sp>
      <p:graphicFrame>
        <p:nvGraphicFramePr>
          <p:cNvPr id="7" name="Content Placeholder 6"/>
          <p:cNvGraphicFramePr>
            <a:graphicFrameLocks noGrp="1"/>
          </p:cNvGraphicFramePr>
          <p:nvPr>
            <p:ph idx="1"/>
          </p:nvPr>
        </p:nvGraphicFramePr>
        <p:xfrm>
          <a:off x="1447800" y="1093788"/>
          <a:ext cx="6705600" cy="5617422"/>
        </p:xfrm>
        <a:graphic>
          <a:graphicData uri="http://schemas.openxmlformats.org/drawingml/2006/table">
            <a:tbl>
              <a:tblPr/>
              <a:tblGrid>
                <a:gridCol w="1676400"/>
                <a:gridCol w="1676400"/>
                <a:gridCol w="1676400"/>
                <a:gridCol w="1676400"/>
              </a:tblGrid>
              <a:tr h="1804110">
                <a:tc>
                  <a:txBody>
                    <a:bodyPr/>
                    <a:lstStyle/>
                    <a:p>
                      <a:pPr marL="0" marR="0" algn="ctr">
                        <a:spcBef>
                          <a:spcPts val="0"/>
                        </a:spcBef>
                        <a:spcAft>
                          <a:spcPts val="0"/>
                        </a:spcAft>
                      </a:pPr>
                      <a:r>
                        <a:rPr lang="en-US" sz="1200" b="1" dirty="0">
                          <a:solidFill>
                            <a:srgbClr val="000099"/>
                          </a:solidFill>
                          <a:latin typeface="+mj-lt"/>
                          <a:ea typeface="Times New Roman"/>
                          <a:cs typeface="Times New Roman"/>
                        </a:rPr>
                        <a:t> </a:t>
                      </a:r>
                      <a:br>
                        <a:rPr lang="en-US" sz="1200" b="1" dirty="0">
                          <a:solidFill>
                            <a:srgbClr val="000099"/>
                          </a:solidFill>
                          <a:latin typeface="+mj-lt"/>
                          <a:ea typeface="Times New Roman"/>
                          <a:cs typeface="Times New Roman"/>
                        </a:rPr>
                      </a:br>
                      <a:r>
                        <a:rPr lang="en-US" sz="1200" b="1" dirty="0">
                          <a:solidFill>
                            <a:srgbClr val="000099"/>
                          </a:solidFill>
                          <a:latin typeface="+mj-lt"/>
                          <a:ea typeface="Times New Roman"/>
                          <a:cs typeface="Times New Roman"/>
                        </a:rPr>
                        <a:t>Rank # ____</a:t>
                      </a:r>
                      <a:endParaRPr lang="en-US" sz="1200" dirty="0">
                        <a:solidFill>
                          <a:srgbClr val="000099"/>
                        </a:solidFill>
                        <a:latin typeface="+mj-lt"/>
                        <a:ea typeface="Times New Roman"/>
                        <a:cs typeface="Times New Roman"/>
                      </a:endParaRPr>
                    </a:p>
                    <a:p>
                      <a:pPr marL="0" marR="0" algn="ctr">
                        <a:spcBef>
                          <a:spcPts val="0"/>
                        </a:spcBef>
                        <a:spcAft>
                          <a:spcPts val="0"/>
                        </a:spcAft>
                      </a:pPr>
                      <a:r>
                        <a:rPr lang="en-US" sz="1200" b="1" u="none" strike="noStrike" dirty="0" smtClean="0">
                          <a:solidFill>
                            <a:srgbClr val="000099"/>
                          </a:solidFill>
                          <a:latin typeface="+mj-lt"/>
                          <a:ea typeface="Times New Roman"/>
                          <a:cs typeface="Times New Roman"/>
                        </a:rPr>
                        <a:t/>
                      </a:r>
                      <a:br>
                        <a:rPr lang="en-US" sz="1200" b="1" u="none" strike="noStrike" dirty="0" smtClean="0">
                          <a:solidFill>
                            <a:srgbClr val="000099"/>
                          </a:solidFill>
                          <a:latin typeface="+mj-lt"/>
                          <a:ea typeface="Times New Roman"/>
                          <a:cs typeface="Times New Roman"/>
                        </a:rPr>
                      </a:br>
                      <a:r>
                        <a:rPr lang="en-US" sz="1200" b="1" u="none" strike="noStrike" dirty="0" smtClean="0">
                          <a:solidFill>
                            <a:srgbClr val="000099"/>
                          </a:solidFill>
                          <a:latin typeface="+mj-lt"/>
                          <a:ea typeface="Times New Roman"/>
                          <a:cs typeface="Times New Roman"/>
                        </a:rPr>
                        <a:t>Achieving </a:t>
                      </a:r>
                      <a:r>
                        <a:rPr lang="en-US" sz="1200" b="1" u="none" strike="noStrike" dirty="0">
                          <a:solidFill>
                            <a:srgbClr val="000099"/>
                          </a:solidFill>
                          <a:latin typeface="+mj-lt"/>
                          <a:ea typeface="Times New Roman"/>
                          <a:cs typeface="Times New Roman"/>
                        </a:rPr>
                        <a:t/>
                      </a:r>
                      <a:br>
                        <a:rPr lang="en-US" sz="1200" b="1" u="none" strike="noStrike" dirty="0">
                          <a:solidFill>
                            <a:srgbClr val="000099"/>
                          </a:solidFill>
                          <a:latin typeface="+mj-lt"/>
                          <a:ea typeface="Times New Roman"/>
                          <a:cs typeface="Times New Roman"/>
                        </a:rPr>
                      </a:br>
                      <a:r>
                        <a:rPr lang="en-US" sz="1200" b="1" u="none" strike="noStrike" dirty="0">
                          <a:solidFill>
                            <a:srgbClr val="000099"/>
                          </a:solidFill>
                          <a:latin typeface="+mj-lt"/>
                          <a:ea typeface="Times New Roman"/>
                          <a:cs typeface="Times New Roman"/>
                        </a:rPr>
                        <a:t>Personal Growth and </a:t>
                      </a:r>
                      <a:br>
                        <a:rPr lang="en-US" sz="1200" b="1" u="none" strike="noStrike" dirty="0">
                          <a:solidFill>
                            <a:srgbClr val="000099"/>
                          </a:solidFill>
                          <a:latin typeface="+mj-lt"/>
                          <a:ea typeface="Times New Roman"/>
                          <a:cs typeface="Times New Roman"/>
                        </a:rPr>
                      </a:br>
                      <a:r>
                        <a:rPr lang="en-US" sz="1200" b="1" u="none" strike="noStrike" dirty="0">
                          <a:solidFill>
                            <a:srgbClr val="000099"/>
                          </a:solidFill>
                          <a:latin typeface="+mj-lt"/>
                          <a:ea typeface="Times New Roman"/>
                          <a:cs typeface="Times New Roman"/>
                        </a:rPr>
                        <a:t>Realizing My Potential</a:t>
                      </a:r>
                      <a:r>
                        <a:rPr lang="en-US" sz="1200" b="1" dirty="0">
                          <a:solidFill>
                            <a:srgbClr val="000099"/>
                          </a:solidFill>
                          <a:latin typeface="+mj-lt"/>
                          <a:ea typeface="Times New Roman"/>
                          <a:cs typeface="Times New Roman"/>
                        </a:rPr>
                        <a:t/>
                      </a:r>
                      <a:br>
                        <a:rPr lang="en-US" sz="1200" b="1" dirty="0">
                          <a:solidFill>
                            <a:srgbClr val="000099"/>
                          </a:solidFill>
                          <a:latin typeface="+mj-lt"/>
                          <a:ea typeface="Times New Roman"/>
                          <a:cs typeface="Times New Roman"/>
                        </a:rPr>
                      </a:br>
                      <a:r>
                        <a:rPr lang="en-US" sz="1200" b="1" dirty="0">
                          <a:solidFill>
                            <a:srgbClr val="000099"/>
                          </a:solidFill>
                          <a:latin typeface="+mj-lt"/>
                          <a:ea typeface="Times New Roman"/>
                          <a:cs typeface="Times New Roman"/>
                        </a:rPr>
                        <a:t/>
                      </a:r>
                      <a:br>
                        <a:rPr lang="en-US" sz="1200" b="1" dirty="0">
                          <a:solidFill>
                            <a:srgbClr val="000099"/>
                          </a:solidFill>
                          <a:latin typeface="+mj-lt"/>
                          <a:ea typeface="Times New Roman"/>
                          <a:cs typeface="Times New Roman"/>
                        </a:rPr>
                      </a:br>
                      <a:r>
                        <a:rPr lang="en-US" sz="1200" b="1" dirty="0">
                          <a:solidFill>
                            <a:srgbClr val="000099"/>
                          </a:solidFill>
                          <a:latin typeface="+mj-lt"/>
                          <a:ea typeface="Times New Roman"/>
                          <a:cs typeface="Times New Roman"/>
                        </a:rPr>
                        <a:t>Priority # ____</a:t>
                      </a:r>
                      <a:br>
                        <a:rPr lang="en-US" sz="1200" b="1" dirty="0">
                          <a:solidFill>
                            <a:srgbClr val="000099"/>
                          </a:solidFill>
                          <a:latin typeface="+mj-lt"/>
                          <a:ea typeface="Times New Roman"/>
                          <a:cs typeface="Times New Roman"/>
                        </a:rPr>
                      </a:br>
                      <a:r>
                        <a:rPr lang="en-US" sz="1200" b="1" dirty="0">
                          <a:solidFill>
                            <a:srgbClr val="000099"/>
                          </a:solidFill>
                          <a:latin typeface="+mj-lt"/>
                          <a:ea typeface="Times New Roman"/>
                          <a:cs typeface="Times New Roman"/>
                        </a:rPr>
                        <a:t>(1 Low - 10 High)</a:t>
                      </a:r>
                      <a:endParaRPr lang="en-US" sz="1200" dirty="0">
                        <a:solidFill>
                          <a:srgbClr val="000099"/>
                        </a:solidFill>
                        <a:latin typeface="+mj-lt"/>
                        <a:ea typeface="Times New Roman"/>
                        <a:cs typeface="Times New Roman"/>
                      </a:endParaRPr>
                    </a:p>
                  </a:txBody>
                  <a:tcPr marL="47970" marR="479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0099"/>
                          </a:solidFill>
                          <a:latin typeface="+mj-lt"/>
                          <a:ea typeface="Times New Roman"/>
                          <a:cs typeface="Times New Roman"/>
                        </a:rPr>
                        <a:t>  </a:t>
                      </a:r>
                      <a:br>
                        <a:rPr lang="en-US" sz="1200" b="1" dirty="0">
                          <a:solidFill>
                            <a:srgbClr val="000099"/>
                          </a:solidFill>
                          <a:latin typeface="+mj-lt"/>
                          <a:ea typeface="Times New Roman"/>
                          <a:cs typeface="Times New Roman"/>
                        </a:rPr>
                      </a:br>
                      <a:r>
                        <a:rPr lang="en-US" sz="1200" b="1" dirty="0">
                          <a:solidFill>
                            <a:srgbClr val="000099"/>
                          </a:solidFill>
                          <a:latin typeface="+mj-lt"/>
                          <a:ea typeface="Times New Roman"/>
                          <a:cs typeface="Times New Roman"/>
                        </a:rPr>
                        <a:t>Rank # ____</a:t>
                      </a:r>
                      <a:endParaRPr lang="en-US" sz="1200" dirty="0">
                        <a:solidFill>
                          <a:srgbClr val="000099"/>
                        </a:solidFill>
                        <a:latin typeface="+mj-lt"/>
                        <a:ea typeface="Times New Roman"/>
                        <a:cs typeface="Times New Roman"/>
                      </a:endParaRPr>
                    </a:p>
                    <a:p>
                      <a:pPr marL="0" marR="0" algn="ctr">
                        <a:spcBef>
                          <a:spcPts val="0"/>
                        </a:spcBef>
                        <a:spcAft>
                          <a:spcPts val="0"/>
                        </a:spcAft>
                      </a:pPr>
                      <a:r>
                        <a:rPr lang="en-US" sz="1200" b="1" u="none" strike="noStrike" dirty="0" smtClean="0">
                          <a:solidFill>
                            <a:srgbClr val="000099"/>
                          </a:solidFill>
                          <a:latin typeface="+mj-lt"/>
                          <a:ea typeface="Times New Roman"/>
                          <a:cs typeface="Times New Roman"/>
                        </a:rPr>
                        <a:t/>
                      </a:r>
                      <a:br>
                        <a:rPr lang="en-US" sz="1200" b="1" u="none" strike="noStrike" dirty="0" smtClean="0">
                          <a:solidFill>
                            <a:srgbClr val="000099"/>
                          </a:solidFill>
                          <a:latin typeface="+mj-lt"/>
                          <a:ea typeface="Times New Roman"/>
                          <a:cs typeface="Times New Roman"/>
                        </a:rPr>
                      </a:br>
                      <a:r>
                        <a:rPr lang="en-US" sz="1200" b="1" u="none" strike="noStrike" dirty="0" smtClean="0">
                          <a:solidFill>
                            <a:srgbClr val="000099"/>
                          </a:solidFill>
                          <a:latin typeface="+mj-lt"/>
                          <a:ea typeface="Times New Roman"/>
                          <a:cs typeface="Times New Roman"/>
                        </a:rPr>
                        <a:t>Enjoying </a:t>
                      </a:r>
                      <a:r>
                        <a:rPr lang="en-US" sz="1200" b="1" u="none" strike="noStrike" dirty="0">
                          <a:solidFill>
                            <a:srgbClr val="000099"/>
                          </a:solidFill>
                          <a:latin typeface="+mj-lt"/>
                          <a:ea typeface="Times New Roman"/>
                          <a:cs typeface="Times New Roman"/>
                        </a:rPr>
                        <a:t/>
                      </a:r>
                      <a:br>
                        <a:rPr lang="en-US" sz="1200" b="1" u="none" strike="noStrike" dirty="0">
                          <a:solidFill>
                            <a:srgbClr val="000099"/>
                          </a:solidFill>
                          <a:latin typeface="+mj-lt"/>
                          <a:ea typeface="Times New Roman"/>
                          <a:cs typeface="Times New Roman"/>
                        </a:rPr>
                      </a:br>
                      <a:r>
                        <a:rPr lang="en-US" sz="1200" b="1" u="none" strike="noStrike" dirty="0">
                          <a:solidFill>
                            <a:srgbClr val="000099"/>
                          </a:solidFill>
                          <a:latin typeface="+mj-lt"/>
                          <a:ea typeface="Times New Roman"/>
                          <a:cs typeface="Times New Roman"/>
                        </a:rPr>
                        <a:t>Ultimate Health </a:t>
                      </a:r>
                      <a:br>
                        <a:rPr lang="en-US" sz="1200" b="1" u="none" strike="noStrike" dirty="0">
                          <a:solidFill>
                            <a:srgbClr val="000099"/>
                          </a:solidFill>
                          <a:latin typeface="+mj-lt"/>
                          <a:ea typeface="Times New Roman"/>
                          <a:cs typeface="Times New Roman"/>
                        </a:rPr>
                      </a:br>
                      <a:r>
                        <a:rPr lang="en-US" sz="1200" b="1" u="none" strike="noStrike" dirty="0">
                          <a:solidFill>
                            <a:srgbClr val="000099"/>
                          </a:solidFill>
                          <a:latin typeface="+mj-lt"/>
                          <a:ea typeface="Times New Roman"/>
                          <a:cs typeface="Times New Roman"/>
                        </a:rPr>
                        <a:t>and Well-Being</a:t>
                      </a:r>
                      <a:endParaRPr lang="en-US" sz="1200" dirty="0">
                        <a:solidFill>
                          <a:srgbClr val="000099"/>
                        </a:solidFill>
                        <a:latin typeface="+mj-lt"/>
                        <a:ea typeface="Times New Roman"/>
                        <a:cs typeface="Times New Roman"/>
                      </a:endParaRPr>
                    </a:p>
                    <a:p>
                      <a:pPr marL="0" marR="0" algn="ctr">
                        <a:spcBef>
                          <a:spcPts val="0"/>
                        </a:spcBef>
                        <a:spcAft>
                          <a:spcPts val="0"/>
                        </a:spcAft>
                      </a:pPr>
                      <a:r>
                        <a:rPr lang="en-US" sz="1200" b="1" dirty="0" smtClean="0">
                          <a:solidFill>
                            <a:srgbClr val="000099"/>
                          </a:solidFill>
                          <a:latin typeface="+mj-lt"/>
                          <a:ea typeface="Times New Roman"/>
                          <a:cs typeface="Times New Roman"/>
                        </a:rPr>
                        <a:t/>
                      </a:r>
                      <a:br>
                        <a:rPr lang="en-US" sz="1200" b="1" dirty="0" smtClean="0">
                          <a:solidFill>
                            <a:srgbClr val="000099"/>
                          </a:solidFill>
                          <a:latin typeface="+mj-lt"/>
                          <a:ea typeface="Times New Roman"/>
                          <a:cs typeface="Times New Roman"/>
                        </a:rPr>
                      </a:br>
                      <a:r>
                        <a:rPr lang="en-US" sz="1200" b="1" dirty="0" smtClean="0">
                          <a:solidFill>
                            <a:srgbClr val="000099"/>
                          </a:solidFill>
                          <a:latin typeface="+mj-lt"/>
                          <a:ea typeface="Times New Roman"/>
                          <a:cs typeface="Times New Roman"/>
                        </a:rPr>
                        <a:t>Priority </a:t>
                      </a:r>
                      <a:r>
                        <a:rPr lang="en-US" sz="1200" b="1" dirty="0">
                          <a:solidFill>
                            <a:srgbClr val="000099"/>
                          </a:solidFill>
                          <a:latin typeface="+mj-lt"/>
                          <a:ea typeface="Times New Roman"/>
                          <a:cs typeface="Times New Roman"/>
                        </a:rPr>
                        <a:t># ____</a:t>
                      </a:r>
                      <a:br>
                        <a:rPr lang="en-US" sz="1200" b="1" dirty="0">
                          <a:solidFill>
                            <a:srgbClr val="000099"/>
                          </a:solidFill>
                          <a:latin typeface="+mj-lt"/>
                          <a:ea typeface="Times New Roman"/>
                          <a:cs typeface="Times New Roman"/>
                        </a:rPr>
                      </a:br>
                      <a:r>
                        <a:rPr lang="en-US" sz="1200" b="1" dirty="0">
                          <a:solidFill>
                            <a:srgbClr val="000099"/>
                          </a:solidFill>
                          <a:latin typeface="+mj-lt"/>
                          <a:ea typeface="Times New Roman"/>
                          <a:cs typeface="Times New Roman"/>
                        </a:rPr>
                        <a:t>(1 Low - 10 High)</a:t>
                      </a:r>
                      <a:endParaRPr lang="en-US" sz="1200" dirty="0">
                        <a:solidFill>
                          <a:srgbClr val="000099"/>
                        </a:solidFill>
                        <a:latin typeface="+mj-lt"/>
                        <a:ea typeface="Times New Roman"/>
                        <a:cs typeface="Times New Roman"/>
                      </a:endParaRPr>
                    </a:p>
                  </a:txBody>
                  <a:tcPr marL="47970" marR="479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0099"/>
                          </a:solidFill>
                          <a:latin typeface="+mj-lt"/>
                          <a:ea typeface="Times New Roman"/>
                          <a:cs typeface="Times New Roman"/>
                        </a:rPr>
                        <a:t>  </a:t>
                      </a:r>
                      <a:br>
                        <a:rPr lang="en-US" sz="1200" b="1" dirty="0">
                          <a:solidFill>
                            <a:srgbClr val="000099"/>
                          </a:solidFill>
                          <a:latin typeface="+mj-lt"/>
                          <a:ea typeface="Times New Roman"/>
                          <a:cs typeface="Times New Roman"/>
                        </a:rPr>
                      </a:br>
                      <a:r>
                        <a:rPr lang="en-US" sz="1200" b="1" dirty="0">
                          <a:solidFill>
                            <a:srgbClr val="000099"/>
                          </a:solidFill>
                          <a:latin typeface="+mj-lt"/>
                          <a:ea typeface="Times New Roman"/>
                          <a:cs typeface="Times New Roman"/>
                        </a:rPr>
                        <a:t>Rank # ____</a:t>
                      </a:r>
                      <a:endParaRPr lang="en-US" sz="1200" dirty="0">
                        <a:solidFill>
                          <a:srgbClr val="000099"/>
                        </a:solidFill>
                        <a:latin typeface="+mj-lt"/>
                        <a:ea typeface="Times New Roman"/>
                        <a:cs typeface="Times New Roman"/>
                      </a:endParaRPr>
                    </a:p>
                    <a:p>
                      <a:pPr marL="0" marR="0" algn="ctr">
                        <a:spcBef>
                          <a:spcPts val="0"/>
                        </a:spcBef>
                        <a:spcAft>
                          <a:spcPts val="0"/>
                        </a:spcAft>
                      </a:pPr>
                      <a:r>
                        <a:rPr lang="en-US" sz="1200" b="1" u="none" strike="noStrike" dirty="0" smtClean="0">
                          <a:solidFill>
                            <a:srgbClr val="000099"/>
                          </a:solidFill>
                          <a:latin typeface="+mj-lt"/>
                          <a:ea typeface="Times New Roman"/>
                          <a:cs typeface="Times New Roman"/>
                        </a:rPr>
                        <a:t/>
                      </a:r>
                      <a:br>
                        <a:rPr lang="en-US" sz="1200" b="1" u="none" strike="noStrike" dirty="0" smtClean="0">
                          <a:solidFill>
                            <a:srgbClr val="000099"/>
                          </a:solidFill>
                          <a:latin typeface="+mj-lt"/>
                          <a:ea typeface="Times New Roman"/>
                          <a:cs typeface="Times New Roman"/>
                        </a:rPr>
                      </a:br>
                      <a:r>
                        <a:rPr lang="en-US" sz="1200" b="1" u="none" strike="noStrike" dirty="0" smtClean="0">
                          <a:solidFill>
                            <a:srgbClr val="000099"/>
                          </a:solidFill>
                          <a:latin typeface="+mj-lt"/>
                          <a:ea typeface="Times New Roman"/>
                          <a:cs typeface="Times New Roman"/>
                        </a:rPr>
                        <a:t>Fulfilling </a:t>
                      </a:r>
                      <a:r>
                        <a:rPr lang="en-US" sz="1200" b="1" u="none" strike="noStrike" dirty="0">
                          <a:solidFill>
                            <a:srgbClr val="000099"/>
                          </a:solidFill>
                          <a:latin typeface="+mj-lt"/>
                          <a:ea typeface="Times New Roman"/>
                          <a:cs typeface="Times New Roman"/>
                        </a:rPr>
                        <a:t>My Life Purpose, Mission </a:t>
                      </a:r>
                      <a:br>
                        <a:rPr lang="en-US" sz="1200" b="1" u="none" strike="noStrike" dirty="0">
                          <a:solidFill>
                            <a:srgbClr val="000099"/>
                          </a:solidFill>
                          <a:latin typeface="+mj-lt"/>
                          <a:ea typeface="Times New Roman"/>
                          <a:cs typeface="Times New Roman"/>
                        </a:rPr>
                      </a:br>
                      <a:r>
                        <a:rPr lang="en-US" sz="1200" b="1" u="none" strike="noStrike" dirty="0">
                          <a:solidFill>
                            <a:srgbClr val="000099"/>
                          </a:solidFill>
                          <a:latin typeface="+mj-lt"/>
                          <a:ea typeface="Times New Roman"/>
                          <a:cs typeface="Times New Roman"/>
                        </a:rPr>
                        <a:t>and Goals</a:t>
                      </a:r>
                      <a:endParaRPr lang="en-US" sz="1200" dirty="0">
                        <a:solidFill>
                          <a:srgbClr val="000099"/>
                        </a:solidFill>
                        <a:latin typeface="+mj-lt"/>
                        <a:ea typeface="Times New Roman"/>
                        <a:cs typeface="Times New Roman"/>
                      </a:endParaRPr>
                    </a:p>
                    <a:p>
                      <a:pPr marL="0" marR="0" algn="ctr">
                        <a:spcBef>
                          <a:spcPts val="0"/>
                        </a:spcBef>
                        <a:spcAft>
                          <a:spcPts val="0"/>
                        </a:spcAft>
                      </a:pPr>
                      <a:r>
                        <a:rPr lang="en-US" sz="1200" b="1" dirty="0" smtClean="0">
                          <a:solidFill>
                            <a:srgbClr val="000099"/>
                          </a:solidFill>
                          <a:latin typeface="+mj-lt"/>
                          <a:ea typeface="Times New Roman"/>
                          <a:cs typeface="Times New Roman"/>
                        </a:rPr>
                        <a:t/>
                      </a:r>
                      <a:br>
                        <a:rPr lang="en-US" sz="1200" b="1" dirty="0" smtClean="0">
                          <a:solidFill>
                            <a:srgbClr val="000099"/>
                          </a:solidFill>
                          <a:latin typeface="+mj-lt"/>
                          <a:ea typeface="Times New Roman"/>
                          <a:cs typeface="Times New Roman"/>
                        </a:rPr>
                      </a:br>
                      <a:r>
                        <a:rPr lang="en-US" sz="1200" b="1" dirty="0" smtClean="0">
                          <a:solidFill>
                            <a:srgbClr val="000099"/>
                          </a:solidFill>
                          <a:latin typeface="+mj-lt"/>
                          <a:ea typeface="Times New Roman"/>
                          <a:cs typeface="Times New Roman"/>
                        </a:rPr>
                        <a:t>Priority </a:t>
                      </a:r>
                      <a:r>
                        <a:rPr lang="en-US" sz="1200" b="1" dirty="0">
                          <a:solidFill>
                            <a:srgbClr val="000099"/>
                          </a:solidFill>
                          <a:latin typeface="+mj-lt"/>
                          <a:ea typeface="Times New Roman"/>
                          <a:cs typeface="Times New Roman"/>
                        </a:rPr>
                        <a:t># ____</a:t>
                      </a:r>
                      <a:br>
                        <a:rPr lang="en-US" sz="1200" b="1" dirty="0">
                          <a:solidFill>
                            <a:srgbClr val="000099"/>
                          </a:solidFill>
                          <a:latin typeface="+mj-lt"/>
                          <a:ea typeface="Times New Roman"/>
                          <a:cs typeface="Times New Roman"/>
                        </a:rPr>
                      </a:br>
                      <a:r>
                        <a:rPr lang="en-US" sz="1200" b="1" dirty="0">
                          <a:solidFill>
                            <a:srgbClr val="000099"/>
                          </a:solidFill>
                          <a:latin typeface="+mj-lt"/>
                          <a:ea typeface="Times New Roman"/>
                          <a:cs typeface="Times New Roman"/>
                        </a:rPr>
                        <a:t>(1 Low - 10 High) </a:t>
                      </a:r>
                      <a:endParaRPr lang="en-US" sz="1200" dirty="0">
                        <a:solidFill>
                          <a:srgbClr val="000099"/>
                        </a:solidFill>
                        <a:latin typeface="+mj-lt"/>
                        <a:ea typeface="Times New Roman"/>
                        <a:cs typeface="Times New Roman"/>
                      </a:endParaRPr>
                    </a:p>
                  </a:txBody>
                  <a:tcPr marL="47970" marR="479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kern="1200" dirty="0" smtClean="0">
                          <a:solidFill>
                            <a:srgbClr val="000099"/>
                          </a:solidFill>
                          <a:latin typeface="+mn-lt"/>
                          <a:ea typeface="Times New Roman"/>
                          <a:cs typeface="Times New Roman"/>
                        </a:rPr>
                        <a:t/>
                      </a:r>
                      <a:br>
                        <a:rPr lang="en-US" sz="1200" b="1" kern="1200" dirty="0" smtClean="0">
                          <a:solidFill>
                            <a:srgbClr val="000099"/>
                          </a:solidFill>
                          <a:latin typeface="+mn-lt"/>
                          <a:ea typeface="Times New Roman"/>
                          <a:cs typeface="Times New Roman"/>
                        </a:rPr>
                      </a:br>
                      <a:r>
                        <a:rPr lang="en-US" sz="1200" b="1" kern="1200" dirty="0" smtClean="0">
                          <a:solidFill>
                            <a:srgbClr val="000099"/>
                          </a:solidFill>
                          <a:latin typeface="+mn-lt"/>
                          <a:ea typeface="Times New Roman"/>
                          <a:cs typeface="Times New Roman"/>
                        </a:rPr>
                        <a:t>Rank # ____</a:t>
                      </a:r>
                      <a:endParaRPr lang="en-US" sz="1200" kern="1200" dirty="0" smtClean="0">
                        <a:solidFill>
                          <a:srgbClr val="000099"/>
                        </a:solidFill>
                        <a:latin typeface="+mn-lt"/>
                        <a:ea typeface="Times New Roman"/>
                        <a:cs typeface="Times New Roman"/>
                      </a:endParaRPr>
                    </a:p>
                    <a:p>
                      <a:pPr marL="0" marR="0" algn="ctr">
                        <a:spcBef>
                          <a:spcPts val="0"/>
                        </a:spcBef>
                        <a:spcAft>
                          <a:spcPts val="0"/>
                        </a:spcAft>
                      </a:pPr>
                      <a:r>
                        <a:rPr lang="en-US" sz="1200" b="1" kern="1200" dirty="0" smtClean="0">
                          <a:solidFill>
                            <a:srgbClr val="000099"/>
                          </a:solidFill>
                          <a:latin typeface="+mn-lt"/>
                          <a:ea typeface="Times New Roman"/>
                          <a:cs typeface="Times New Roman"/>
                        </a:rPr>
                        <a:t/>
                      </a:r>
                      <a:br>
                        <a:rPr lang="en-US" sz="1200" b="1" kern="1200" dirty="0" smtClean="0">
                          <a:solidFill>
                            <a:srgbClr val="000099"/>
                          </a:solidFill>
                          <a:latin typeface="+mn-lt"/>
                          <a:ea typeface="Times New Roman"/>
                          <a:cs typeface="Times New Roman"/>
                        </a:rPr>
                      </a:br>
                      <a:r>
                        <a:rPr lang="en-US" sz="1200" b="1" kern="1200" dirty="0" smtClean="0">
                          <a:solidFill>
                            <a:srgbClr val="000099"/>
                          </a:solidFill>
                          <a:latin typeface="+mn-lt"/>
                          <a:ea typeface="Times New Roman"/>
                          <a:cs typeface="Times New Roman"/>
                        </a:rPr>
                        <a:t> </a:t>
                      </a:r>
                      <a:r>
                        <a:rPr lang="en-US" sz="1200" b="1" u="none" strike="noStrike" kern="1200" dirty="0" smtClean="0">
                          <a:solidFill>
                            <a:srgbClr val="000099"/>
                          </a:solidFill>
                          <a:latin typeface="+mn-lt"/>
                          <a:ea typeface="Times New Roman"/>
                          <a:cs typeface="Times New Roman"/>
                        </a:rPr>
                        <a:t>Harnessing My </a:t>
                      </a:r>
                      <a:br>
                        <a:rPr lang="en-US" sz="1200" b="1" u="none" strike="noStrike" kern="1200" dirty="0" smtClean="0">
                          <a:solidFill>
                            <a:srgbClr val="000099"/>
                          </a:solidFill>
                          <a:latin typeface="+mn-lt"/>
                          <a:ea typeface="Times New Roman"/>
                          <a:cs typeface="Times New Roman"/>
                        </a:rPr>
                      </a:br>
                      <a:r>
                        <a:rPr lang="en-US" sz="1200" b="1" u="none" strike="noStrike" kern="1200" dirty="0" smtClean="0">
                          <a:solidFill>
                            <a:srgbClr val="000099"/>
                          </a:solidFill>
                          <a:latin typeface="+mn-lt"/>
                          <a:ea typeface="Times New Roman"/>
                          <a:cs typeface="Times New Roman"/>
                        </a:rPr>
                        <a:t>Creative Power and Subconscious Mind</a:t>
                      </a:r>
                      <a:endParaRPr lang="en-US" sz="1200" kern="1200" dirty="0" smtClean="0">
                        <a:solidFill>
                          <a:srgbClr val="000099"/>
                        </a:solidFill>
                        <a:latin typeface="+mn-lt"/>
                        <a:ea typeface="Times New Roman"/>
                        <a:cs typeface="Times New Roman"/>
                      </a:endParaRPr>
                    </a:p>
                    <a:p>
                      <a:pPr marL="0" marR="0" algn="ctr">
                        <a:spcBef>
                          <a:spcPts val="0"/>
                        </a:spcBef>
                        <a:spcAft>
                          <a:spcPts val="0"/>
                        </a:spcAft>
                      </a:pPr>
                      <a:r>
                        <a:rPr lang="en-US" sz="1200" b="1" kern="1200" dirty="0" smtClean="0">
                          <a:solidFill>
                            <a:srgbClr val="000099"/>
                          </a:solidFill>
                          <a:latin typeface="+mn-lt"/>
                          <a:ea typeface="Times New Roman"/>
                          <a:cs typeface="Times New Roman"/>
                        </a:rPr>
                        <a:t/>
                      </a:r>
                      <a:br>
                        <a:rPr lang="en-US" sz="1200" b="1" kern="1200" dirty="0" smtClean="0">
                          <a:solidFill>
                            <a:srgbClr val="000099"/>
                          </a:solidFill>
                          <a:latin typeface="+mn-lt"/>
                          <a:ea typeface="Times New Roman"/>
                          <a:cs typeface="Times New Roman"/>
                        </a:rPr>
                      </a:br>
                      <a:r>
                        <a:rPr lang="en-US" sz="1200" b="1" kern="1200" dirty="0" smtClean="0">
                          <a:solidFill>
                            <a:srgbClr val="000099"/>
                          </a:solidFill>
                          <a:latin typeface="+mn-lt"/>
                          <a:ea typeface="Times New Roman"/>
                          <a:cs typeface="Times New Roman"/>
                        </a:rPr>
                        <a:t>Priority # ____</a:t>
                      </a:r>
                      <a:br>
                        <a:rPr lang="en-US" sz="1200" b="1" kern="1200" dirty="0" smtClean="0">
                          <a:solidFill>
                            <a:srgbClr val="000099"/>
                          </a:solidFill>
                          <a:latin typeface="+mn-lt"/>
                          <a:ea typeface="Times New Roman"/>
                          <a:cs typeface="Times New Roman"/>
                        </a:rPr>
                      </a:br>
                      <a:r>
                        <a:rPr lang="en-US" sz="1200" b="1" kern="1200" dirty="0" smtClean="0">
                          <a:solidFill>
                            <a:srgbClr val="000099"/>
                          </a:solidFill>
                          <a:latin typeface="+mn-lt"/>
                          <a:ea typeface="Times New Roman"/>
                          <a:cs typeface="Times New Roman"/>
                        </a:rPr>
                        <a:t>(1 Low - 10 High)</a:t>
                      </a:r>
                      <a:endParaRPr lang="en-US" sz="1200" kern="1200" dirty="0" smtClean="0">
                        <a:solidFill>
                          <a:srgbClr val="000099"/>
                        </a:solidFill>
                        <a:latin typeface="+mn-lt"/>
                        <a:ea typeface="Times New Roman"/>
                        <a:cs typeface="Times New Roman"/>
                      </a:endParaRPr>
                    </a:p>
                    <a:p>
                      <a:pPr marL="0" marR="0" algn="ctr">
                        <a:spcBef>
                          <a:spcPts val="0"/>
                        </a:spcBef>
                        <a:spcAft>
                          <a:spcPts val="0"/>
                        </a:spcAft>
                      </a:pPr>
                      <a:endParaRPr lang="en-US" sz="1200" dirty="0">
                        <a:solidFill>
                          <a:srgbClr val="000099"/>
                        </a:solidFill>
                        <a:latin typeface="+mj-lt"/>
                        <a:ea typeface="Times New Roman"/>
                        <a:cs typeface="Times New Roman"/>
                      </a:endParaRPr>
                    </a:p>
                  </a:txBody>
                  <a:tcPr marL="47970" marR="479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4110">
                <a:tc>
                  <a:txBody>
                    <a:bodyPr/>
                    <a:lstStyle/>
                    <a:p>
                      <a:pPr marL="0" marR="0" algn="ctr">
                        <a:spcBef>
                          <a:spcPts val="0"/>
                        </a:spcBef>
                        <a:spcAft>
                          <a:spcPts val="0"/>
                        </a:spcAft>
                      </a:pPr>
                      <a:r>
                        <a:rPr lang="en-US" sz="1200" b="1" dirty="0">
                          <a:solidFill>
                            <a:srgbClr val="000099"/>
                          </a:solidFill>
                          <a:latin typeface="+mj-lt"/>
                          <a:ea typeface="Times New Roman"/>
                          <a:cs typeface="Times New Roman"/>
                        </a:rPr>
                        <a:t>  </a:t>
                      </a:r>
                      <a:br>
                        <a:rPr lang="en-US" sz="1200" b="1" dirty="0">
                          <a:solidFill>
                            <a:srgbClr val="000099"/>
                          </a:solidFill>
                          <a:latin typeface="+mj-lt"/>
                          <a:ea typeface="Times New Roman"/>
                          <a:cs typeface="Times New Roman"/>
                        </a:rPr>
                      </a:br>
                      <a:r>
                        <a:rPr lang="en-US" sz="1200" b="1" dirty="0">
                          <a:solidFill>
                            <a:srgbClr val="000099"/>
                          </a:solidFill>
                          <a:latin typeface="+mj-lt"/>
                          <a:ea typeface="Times New Roman"/>
                          <a:cs typeface="Times New Roman"/>
                        </a:rPr>
                        <a:t>Rank # ____</a:t>
                      </a:r>
                      <a:endParaRPr lang="en-US" sz="1200" dirty="0">
                        <a:solidFill>
                          <a:srgbClr val="000099"/>
                        </a:solidFill>
                        <a:latin typeface="+mj-lt"/>
                        <a:ea typeface="Times New Roman"/>
                        <a:cs typeface="Times New Roman"/>
                      </a:endParaRPr>
                    </a:p>
                    <a:p>
                      <a:pPr marL="0" marR="0" algn="ctr">
                        <a:spcBef>
                          <a:spcPts val="0"/>
                        </a:spcBef>
                        <a:spcAft>
                          <a:spcPts val="0"/>
                        </a:spcAft>
                      </a:pPr>
                      <a:r>
                        <a:rPr lang="en-US" sz="1200" b="1" u="none" strike="noStrike" dirty="0" smtClean="0">
                          <a:solidFill>
                            <a:srgbClr val="000099"/>
                          </a:solidFill>
                          <a:latin typeface="+mj-lt"/>
                          <a:ea typeface="Times New Roman"/>
                          <a:cs typeface="Times New Roman"/>
                        </a:rPr>
                        <a:t/>
                      </a:r>
                      <a:br>
                        <a:rPr lang="en-US" sz="1200" b="1" u="none" strike="noStrike" dirty="0" smtClean="0">
                          <a:solidFill>
                            <a:srgbClr val="000099"/>
                          </a:solidFill>
                          <a:latin typeface="+mj-lt"/>
                          <a:ea typeface="Times New Roman"/>
                          <a:cs typeface="Times New Roman"/>
                        </a:rPr>
                      </a:br>
                      <a:r>
                        <a:rPr lang="en-US" sz="1200" b="1" u="none" strike="noStrike" dirty="0" smtClean="0">
                          <a:solidFill>
                            <a:srgbClr val="000099"/>
                          </a:solidFill>
                          <a:latin typeface="+mj-lt"/>
                          <a:ea typeface="Times New Roman"/>
                          <a:cs typeface="Times New Roman"/>
                        </a:rPr>
                        <a:t>Achieving </a:t>
                      </a:r>
                      <a:r>
                        <a:rPr lang="en-US" sz="1200" b="1" u="none" strike="noStrike" dirty="0">
                          <a:solidFill>
                            <a:srgbClr val="000099"/>
                          </a:solidFill>
                          <a:latin typeface="+mj-lt"/>
                          <a:ea typeface="Times New Roman"/>
                          <a:cs typeface="Times New Roman"/>
                        </a:rPr>
                        <a:t>Ultimate Success in My </a:t>
                      </a:r>
                      <a:br>
                        <a:rPr lang="en-US" sz="1200" b="1" u="none" strike="noStrike" dirty="0">
                          <a:solidFill>
                            <a:srgbClr val="000099"/>
                          </a:solidFill>
                          <a:latin typeface="+mj-lt"/>
                          <a:ea typeface="Times New Roman"/>
                          <a:cs typeface="Times New Roman"/>
                        </a:rPr>
                      </a:br>
                      <a:r>
                        <a:rPr lang="en-US" sz="1200" b="1" u="none" strike="noStrike" dirty="0">
                          <a:solidFill>
                            <a:srgbClr val="000099"/>
                          </a:solidFill>
                          <a:latin typeface="+mj-lt"/>
                          <a:ea typeface="Times New Roman"/>
                          <a:cs typeface="Times New Roman"/>
                        </a:rPr>
                        <a:t>Business or Career</a:t>
                      </a:r>
                      <a:endParaRPr lang="en-US" sz="1200" dirty="0">
                        <a:solidFill>
                          <a:srgbClr val="000099"/>
                        </a:solidFill>
                        <a:latin typeface="+mj-lt"/>
                        <a:ea typeface="Times New Roman"/>
                        <a:cs typeface="Times New Roman"/>
                      </a:endParaRPr>
                    </a:p>
                    <a:p>
                      <a:pPr marL="0" marR="0" algn="ctr">
                        <a:spcBef>
                          <a:spcPts val="0"/>
                        </a:spcBef>
                        <a:spcAft>
                          <a:spcPts val="0"/>
                        </a:spcAft>
                      </a:pPr>
                      <a:r>
                        <a:rPr lang="en-US" sz="1200" b="1" dirty="0" smtClean="0">
                          <a:solidFill>
                            <a:srgbClr val="000099"/>
                          </a:solidFill>
                          <a:latin typeface="+mj-lt"/>
                          <a:ea typeface="Times New Roman"/>
                          <a:cs typeface="Times New Roman"/>
                        </a:rPr>
                        <a:t/>
                      </a:r>
                      <a:br>
                        <a:rPr lang="en-US" sz="1200" b="1" dirty="0" smtClean="0">
                          <a:solidFill>
                            <a:srgbClr val="000099"/>
                          </a:solidFill>
                          <a:latin typeface="+mj-lt"/>
                          <a:ea typeface="Times New Roman"/>
                          <a:cs typeface="Times New Roman"/>
                        </a:rPr>
                      </a:br>
                      <a:r>
                        <a:rPr lang="en-US" sz="1200" b="1" dirty="0" smtClean="0">
                          <a:solidFill>
                            <a:srgbClr val="000099"/>
                          </a:solidFill>
                          <a:latin typeface="+mj-lt"/>
                          <a:ea typeface="Times New Roman"/>
                          <a:cs typeface="Times New Roman"/>
                        </a:rPr>
                        <a:t>Priority </a:t>
                      </a:r>
                      <a:r>
                        <a:rPr lang="en-US" sz="1200" b="1" dirty="0">
                          <a:solidFill>
                            <a:srgbClr val="000099"/>
                          </a:solidFill>
                          <a:latin typeface="+mj-lt"/>
                          <a:ea typeface="Times New Roman"/>
                          <a:cs typeface="Times New Roman"/>
                        </a:rPr>
                        <a:t># ____</a:t>
                      </a:r>
                      <a:br>
                        <a:rPr lang="en-US" sz="1200" b="1" dirty="0">
                          <a:solidFill>
                            <a:srgbClr val="000099"/>
                          </a:solidFill>
                          <a:latin typeface="+mj-lt"/>
                          <a:ea typeface="Times New Roman"/>
                          <a:cs typeface="Times New Roman"/>
                        </a:rPr>
                      </a:br>
                      <a:r>
                        <a:rPr lang="en-US" sz="1200" b="1" dirty="0">
                          <a:solidFill>
                            <a:srgbClr val="000099"/>
                          </a:solidFill>
                          <a:latin typeface="+mj-lt"/>
                          <a:ea typeface="Times New Roman"/>
                          <a:cs typeface="Times New Roman"/>
                        </a:rPr>
                        <a:t>(1 Low - 10 High) </a:t>
                      </a:r>
                      <a:endParaRPr lang="en-US" sz="1200" dirty="0">
                        <a:solidFill>
                          <a:srgbClr val="000099"/>
                        </a:solidFill>
                        <a:latin typeface="+mj-lt"/>
                        <a:ea typeface="Times New Roman"/>
                        <a:cs typeface="Times New Roman"/>
                      </a:endParaRPr>
                    </a:p>
                  </a:txBody>
                  <a:tcPr marL="47970" marR="479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0099"/>
                          </a:solidFill>
                          <a:latin typeface="+mj-lt"/>
                          <a:ea typeface="Times New Roman"/>
                          <a:cs typeface="Times New Roman"/>
                        </a:rPr>
                        <a:t> </a:t>
                      </a:r>
                      <a:br>
                        <a:rPr lang="en-US" sz="1200" b="1" dirty="0">
                          <a:solidFill>
                            <a:srgbClr val="000099"/>
                          </a:solidFill>
                          <a:latin typeface="+mj-lt"/>
                          <a:ea typeface="Times New Roman"/>
                          <a:cs typeface="Times New Roman"/>
                        </a:rPr>
                      </a:br>
                      <a:r>
                        <a:rPr lang="en-US" sz="1200" b="1" dirty="0">
                          <a:solidFill>
                            <a:srgbClr val="000099"/>
                          </a:solidFill>
                          <a:latin typeface="+mj-lt"/>
                          <a:ea typeface="Times New Roman"/>
                          <a:cs typeface="Times New Roman"/>
                        </a:rPr>
                        <a:t>Rank # ____</a:t>
                      </a:r>
                      <a:endParaRPr lang="en-US" sz="1200" dirty="0">
                        <a:solidFill>
                          <a:srgbClr val="000099"/>
                        </a:solidFill>
                        <a:latin typeface="+mj-lt"/>
                        <a:ea typeface="Times New Roman"/>
                        <a:cs typeface="Times New Roman"/>
                      </a:endParaRPr>
                    </a:p>
                    <a:p>
                      <a:pPr marL="0" marR="0" algn="ctr">
                        <a:spcBef>
                          <a:spcPts val="0"/>
                        </a:spcBef>
                        <a:spcAft>
                          <a:spcPts val="0"/>
                        </a:spcAft>
                      </a:pPr>
                      <a:r>
                        <a:rPr lang="en-US" sz="1200" b="1" u="none" strike="noStrike" dirty="0" smtClean="0">
                          <a:solidFill>
                            <a:srgbClr val="000099"/>
                          </a:solidFill>
                          <a:latin typeface="+mj-lt"/>
                          <a:ea typeface="Times New Roman"/>
                          <a:cs typeface="Times New Roman"/>
                        </a:rPr>
                        <a:t/>
                      </a:r>
                      <a:br>
                        <a:rPr lang="en-US" sz="1200" b="1" u="none" strike="noStrike" dirty="0" smtClean="0">
                          <a:solidFill>
                            <a:srgbClr val="000099"/>
                          </a:solidFill>
                          <a:latin typeface="+mj-lt"/>
                          <a:ea typeface="Times New Roman"/>
                          <a:cs typeface="Times New Roman"/>
                        </a:rPr>
                      </a:br>
                      <a:r>
                        <a:rPr lang="en-US" sz="1200" b="1" u="none" strike="noStrike" dirty="0" smtClean="0">
                          <a:solidFill>
                            <a:srgbClr val="000099"/>
                          </a:solidFill>
                          <a:latin typeface="+mj-lt"/>
                          <a:ea typeface="Times New Roman"/>
                          <a:cs typeface="Times New Roman"/>
                        </a:rPr>
                        <a:t>Enjoying </a:t>
                      </a:r>
                      <a:r>
                        <a:rPr lang="en-US" sz="1200" b="1" u="none" strike="noStrike" dirty="0">
                          <a:solidFill>
                            <a:srgbClr val="000099"/>
                          </a:solidFill>
                          <a:latin typeface="+mj-lt"/>
                          <a:ea typeface="Times New Roman"/>
                          <a:cs typeface="Times New Roman"/>
                        </a:rPr>
                        <a:t>Loving, </a:t>
                      </a:r>
                      <a:br>
                        <a:rPr lang="en-US" sz="1200" b="1" u="none" strike="noStrike" dirty="0">
                          <a:solidFill>
                            <a:srgbClr val="000099"/>
                          </a:solidFill>
                          <a:latin typeface="+mj-lt"/>
                          <a:ea typeface="Times New Roman"/>
                          <a:cs typeface="Times New Roman"/>
                        </a:rPr>
                      </a:br>
                      <a:r>
                        <a:rPr lang="en-US" sz="1200" b="1" u="none" strike="noStrike" dirty="0">
                          <a:solidFill>
                            <a:srgbClr val="000099"/>
                          </a:solidFill>
                          <a:latin typeface="+mj-lt"/>
                          <a:ea typeface="Times New Roman"/>
                          <a:cs typeface="Times New Roman"/>
                        </a:rPr>
                        <a:t>Positive Supportive Relationships</a:t>
                      </a:r>
                      <a:endParaRPr lang="en-US" sz="1200" dirty="0">
                        <a:solidFill>
                          <a:srgbClr val="000099"/>
                        </a:solidFill>
                        <a:latin typeface="+mj-lt"/>
                        <a:ea typeface="Times New Roman"/>
                        <a:cs typeface="Times New Roman"/>
                      </a:endParaRPr>
                    </a:p>
                    <a:p>
                      <a:pPr marL="0" marR="0" algn="ctr">
                        <a:spcBef>
                          <a:spcPts val="0"/>
                        </a:spcBef>
                        <a:spcAft>
                          <a:spcPts val="0"/>
                        </a:spcAft>
                      </a:pPr>
                      <a:r>
                        <a:rPr lang="en-US" sz="1200" b="1" dirty="0" smtClean="0">
                          <a:solidFill>
                            <a:srgbClr val="000099"/>
                          </a:solidFill>
                          <a:latin typeface="+mj-lt"/>
                          <a:ea typeface="Times New Roman"/>
                          <a:cs typeface="Times New Roman"/>
                        </a:rPr>
                        <a:t/>
                      </a:r>
                      <a:br>
                        <a:rPr lang="en-US" sz="1200" b="1" dirty="0" smtClean="0">
                          <a:solidFill>
                            <a:srgbClr val="000099"/>
                          </a:solidFill>
                          <a:latin typeface="+mj-lt"/>
                          <a:ea typeface="Times New Roman"/>
                          <a:cs typeface="Times New Roman"/>
                        </a:rPr>
                      </a:br>
                      <a:r>
                        <a:rPr lang="en-US" sz="1200" b="1" dirty="0" smtClean="0">
                          <a:solidFill>
                            <a:srgbClr val="000099"/>
                          </a:solidFill>
                          <a:latin typeface="+mj-lt"/>
                          <a:ea typeface="Times New Roman"/>
                          <a:cs typeface="Times New Roman"/>
                        </a:rPr>
                        <a:t>Priority </a:t>
                      </a:r>
                      <a:r>
                        <a:rPr lang="en-US" sz="1200" b="1" dirty="0">
                          <a:solidFill>
                            <a:srgbClr val="000099"/>
                          </a:solidFill>
                          <a:latin typeface="+mj-lt"/>
                          <a:ea typeface="Times New Roman"/>
                          <a:cs typeface="Times New Roman"/>
                        </a:rPr>
                        <a:t># ____</a:t>
                      </a:r>
                      <a:br>
                        <a:rPr lang="en-US" sz="1200" b="1" dirty="0">
                          <a:solidFill>
                            <a:srgbClr val="000099"/>
                          </a:solidFill>
                          <a:latin typeface="+mj-lt"/>
                          <a:ea typeface="Times New Roman"/>
                          <a:cs typeface="Times New Roman"/>
                        </a:rPr>
                      </a:br>
                      <a:r>
                        <a:rPr lang="en-US" sz="1200" b="1" dirty="0">
                          <a:solidFill>
                            <a:srgbClr val="000099"/>
                          </a:solidFill>
                          <a:latin typeface="+mj-lt"/>
                          <a:ea typeface="Times New Roman"/>
                          <a:cs typeface="Times New Roman"/>
                        </a:rPr>
                        <a:t>(1 Low - 10 High)</a:t>
                      </a:r>
                      <a:endParaRPr lang="en-US" sz="1200" dirty="0">
                        <a:solidFill>
                          <a:srgbClr val="000099"/>
                        </a:solidFill>
                        <a:latin typeface="+mj-lt"/>
                        <a:ea typeface="Times New Roman"/>
                        <a:cs typeface="Times New Roman"/>
                      </a:endParaRPr>
                    </a:p>
                  </a:txBody>
                  <a:tcPr marL="47970" marR="479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0099"/>
                          </a:solidFill>
                          <a:latin typeface="+mj-lt"/>
                          <a:ea typeface="Times New Roman"/>
                          <a:cs typeface="Times New Roman"/>
                        </a:rPr>
                        <a:t> </a:t>
                      </a:r>
                      <a:br>
                        <a:rPr lang="en-US" sz="1200" b="1" dirty="0">
                          <a:solidFill>
                            <a:srgbClr val="000099"/>
                          </a:solidFill>
                          <a:latin typeface="+mj-lt"/>
                          <a:ea typeface="Times New Roman"/>
                          <a:cs typeface="Times New Roman"/>
                        </a:rPr>
                      </a:br>
                      <a:r>
                        <a:rPr lang="en-US" sz="1200" b="1" dirty="0">
                          <a:solidFill>
                            <a:srgbClr val="000099"/>
                          </a:solidFill>
                          <a:latin typeface="+mj-lt"/>
                          <a:ea typeface="Times New Roman"/>
                          <a:cs typeface="Times New Roman"/>
                        </a:rPr>
                        <a:t>Rank # ____</a:t>
                      </a:r>
                      <a:endParaRPr lang="en-US" sz="1200" dirty="0">
                        <a:solidFill>
                          <a:srgbClr val="000099"/>
                        </a:solidFill>
                        <a:latin typeface="+mj-lt"/>
                        <a:ea typeface="Times New Roman"/>
                        <a:cs typeface="Times New Roman"/>
                      </a:endParaRPr>
                    </a:p>
                    <a:p>
                      <a:pPr marL="0" marR="0" algn="ctr">
                        <a:spcBef>
                          <a:spcPts val="0"/>
                        </a:spcBef>
                        <a:spcAft>
                          <a:spcPts val="0"/>
                        </a:spcAft>
                      </a:pPr>
                      <a:r>
                        <a:rPr lang="en-US" sz="1200" b="1" dirty="0" smtClean="0">
                          <a:solidFill>
                            <a:srgbClr val="000099"/>
                          </a:solidFill>
                          <a:latin typeface="+mj-lt"/>
                          <a:ea typeface="Times New Roman"/>
                          <a:cs typeface="Times New Roman"/>
                        </a:rPr>
                        <a:t/>
                      </a:r>
                      <a:br>
                        <a:rPr lang="en-US" sz="1200" b="1" dirty="0" smtClean="0">
                          <a:solidFill>
                            <a:srgbClr val="000099"/>
                          </a:solidFill>
                          <a:latin typeface="+mj-lt"/>
                          <a:ea typeface="Times New Roman"/>
                          <a:cs typeface="Times New Roman"/>
                        </a:rPr>
                      </a:br>
                      <a:r>
                        <a:rPr lang="en-US" sz="1200" b="1" dirty="0">
                          <a:solidFill>
                            <a:srgbClr val="000099"/>
                          </a:solidFill>
                          <a:latin typeface="+mj-lt"/>
                          <a:ea typeface="Times New Roman"/>
                          <a:cs typeface="Times New Roman"/>
                        </a:rPr>
                        <a:t> </a:t>
                      </a:r>
                      <a:r>
                        <a:rPr lang="en-US" sz="1200" b="1" u="none" strike="noStrike" dirty="0">
                          <a:solidFill>
                            <a:srgbClr val="000099"/>
                          </a:solidFill>
                          <a:latin typeface="+mj-lt"/>
                          <a:ea typeface="Times New Roman"/>
                          <a:cs typeface="Times New Roman"/>
                        </a:rPr>
                        <a:t>Acquiring </a:t>
                      </a:r>
                      <a:br>
                        <a:rPr lang="en-US" sz="1200" b="1" u="none" strike="noStrike" dirty="0">
                          <a:solidFill>
                            <a:srgbClr val="000099"/>
                          </a:solidFill>
                          <a:latin typeface="+mj-lt"/>
                          <a:ea typeface="Times New Roman"/>
                          <a:cs typeface="Times New Roman"/>
                        </a:rPr>
                      </a:br>
                      <a:r>
                        <a:rPr lang="en-US" sz="1200" b="1" u="none" strike="noStrike" dirty="0">
                          <a:solidFill>
                            <a:srgbClr val="000099"/>
                          </a:solidFill>
                          <a:latin typeface="+mj-lt"/>
                          <a:ea typeface="Times New Roman"/>
                          <a:cs typeface="Times New Roman"/>
                        </a:rPr>
                        <a:t>Financial Freedom </a:t>
                      </a:r>
                      <a:br>
                        <a:rPr lang="en-US" sz="1200" b="1" u="none" strike="noStrike" dirty="0">
                          <a:solidFill>
                            <a:srgbClr val="000099"/>
                          </a:solidFill>
                          <a:latin typeface="+mj-lt"/>
                          <a:ea typeface="Times New Roman"/>
                          <a:cs typeface="Times New Roman"/>
                        </a:rPr>
                      </a:br>
                      <a:r>
                        <a:rPr lang="en-US" sz="1200" b="1" u="none" strike="noStrike" dirty="0">
                          <a:solidFill>
                            <a:srgbClr val="000099"/>
                          </a:solidFill>
                          <a:latin typeface="+mj-lt"/>
                          <a:ea typeface="Times New Roman"/>
                          <a:cs typeface="Times New Roman"/>
                        </a:rPr>
                        <a:t>and Prosperity</a:t>
                      </a:r>
                      <a:endParaRPr lang="en-US" sz="1200" dirty="0">
                        <a:solidFill>
                          <a:srgbClr val="000099"/>
                        </a:solidFill>
                        <a:latin typeface="+mj-lt"/>
                        <a:ea typeface="Times New Roman"/>
                        <a:cs typeface="Times New Roman"/>
                      </a:endParaRPr>
                    </a:p>
                    <a:p>
                      <a:pPr marL="0" marR="0" algn="ctr">
                        <a:spcBef>
                          <a:spcPts val="0"/>
                        </a:spcBef>
                        <a:spcAft>
                          <a:spcPts val="0"/>
                        </a:spcAft>
                      </a:pPr>
                      <a:r>
                        <a:rPr lang="en-US" sz="1200" b="1" dirty="0" smtClean="0">
                          <a:solidFill>
                            <a:srgbClr val="000099"/>
                          </a:solidFill>
                          <a:latin typeface="+mj-lt"/>
                          <a:ea typeface="Times New Roman"/>
                          <a:cs typeface="Times New Roman"/>
                        </a:rPr>
                        <a:t/>
                      </a:r>
                      <a:br>
                        <a:rPr lang="en-US" sz="1200" b="1" dirty="0" smtClean="0">
                          <a:solidFill>
                            <a:srgbClr val="000099"/>
                          </a:solidFill>
                          <a:latin typeface="+mj-lt"/>
                          <a:ea typeface="Times New Roman"/>
                          <a:cs typeface="Times New Roman"/>
                        </a:rPr>
                      </a:br>
                      <a:r>
                        <a:rPr lang="en-US" sz="1200" b="1" dirty="0" smtClean="0">
                          <a:solidFill>
                            <a:srgbClr val="000099"/>
                          </a:solidFill>
                          <a:latin typeface="+mj-lt"/>
                          <a:ea typeface="Times New Roman"/>
                          <a:cs typeface="Times New Roman"/>
                        </a:rPr>
                        <a:t>Priority </a:t>
                      </a:r>
                      <a:r>
                        <a:rPr lang="en-US" sz="1200" b="1" dirty="0">
                          <a:solidFill>
                            <a:srgbClr val="000099"/>
                          </a:solidFill>
                          <a:latin typeface="+mj-lt"/>
                          <a:ea typeface="Times New Roman"/>
                          <a:cs typeface="Times New Roman"/>
                        </a:rPr>
                        <a:t># ____</a:t>
                      </a:r>
                      <a:br>
                        <a:rPr lang="en-US" sz="1200" b="1" dirty="0">
                          <a:solidFill>
                            <a:srgbClr val="000099"/>
                          </a:solidFill>
                          <a:latin typeface="+mj-lt"/>
                          <a:ea typeface="Times New Roman"/>
                          <a:cs typeface="Times New Roman"/>
                        </a:rPr>
                      </a:br>
                      <a:r>
                        <a:rPr lang="en-US" sz="1200" b="1" dirty="0">
                          <a:solidFill>
                            <a:srgbClr val="000099"/>
                          </a:solidFill>
                          <a:latin typeface="+mj-lt"/>
                          <a:ea typeface="Times New Roman"/>
                          <a:cs typeface="Times New Roman"/>
                        </a:rPr>
                        <a:t>(1 Low - 10 High)</a:t>
                      </a:r>
                      <a:endParaRPr lang="en-US" sz="1200" dirty="0">
                        <a:solidFill>
                          <a:srgbClr val="000099"/>
                        </a:solidFill>
                        <a:latin typeface="+mj-lt"/>
                        <a:ea typeface="Times New Roman"/>
                        <a:cs typeface="Times New Roman"/>
                      </a:endParaRPr>
                    </a:p>
                  </a:txBody>
                  <a:tcPr marL="47970" marR="479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kern="1200" dirty="0" smtClean="0">
                          <a:solidFill>
                            <a:srgbClr val="000099"/>
                          </a:solidFill>
                          <a:latin typeface="+mn-lt"/>
                          <a:ea typeface="Times New Roman"/>
                          <a:cs typeface="Times New Roman"/>
                        </a:rPr>
                        <a:t>  </a:t>
                      </a:r>
                      <a:br>
                        <a:rPr lang="en-US" sz="1200" b="1" kern="1200" dirty="0" smtClean="0">
                          <a:solidFill>
                            <a:srgbClr val="000099"/>
                          </a:solidFill>
                          <a:latin typeface="+mn-lt"/>
                          <a:ea typeface="Times New Roman"/>
                          <a:cs typeface="Times New Roman"/>
                        </a:rPr>
                      </a:br>
                      <a:r>
                        <a:rPr lang="en-US" sz="1200" b="1" kern="1200" dirty="0" smtClean="0">
                          <a:solidFill>
                            <a:srgbClr val="000099"/>
                          </a:solidFill>
                          <a:latin typeface="+mn-lt"/>
                          <a:ea typeface="Times New Roman"/>
                          <a:cs typeface="Times New Roman"/>
                        </a:rPr>
                        <a:t>Rank # ____</a:t>
                      </a:r>
                      <a:endParaRPr lang="en-US" sz="1200" kern="1200" dirty="0" smtClean="0">
                        <a:solidFill>
                          <a:srgbClr val="000099"/>
                        </a:solidFill>
                        <a:latin typeface="+mn-lt"/>
                        <a:ea typeface="Times New Roman"/>
                        <a:cs typeface="Times New Roman"/>
                      </a:endParaRPr>
                    </a:p>
                    <a:p>
                      <a:pPr marL="0" marR="0" algn="ctr">
                        <a:spcBef>
                          <a:spcPts val="0"/>
                        </a:spcBef>
                        <a:spcAft>
                          <a:spcPts val="0"/>
                        </a:spcAft>
                      </a:pPr>
                      <a:r>
                        <a:rPr lang="en-US" sz="1200" b="1" kern="1200" dirty="0" smtClean="0">
                          <a:solidFill>
                            <a:srgbClr val="000099"/>
                          </a:solidFill>
                          <a:latin typeface="+mn-lt"/>
                          <a:ea typeface="Times New Roman"/>
                          <a:cs typeface="Times New Roman"/>
                        </a:rPr>
                        <a:t/>
                      </a:r>
                      <a:br>
                        <a:rPr lang="en-US" sz="1200" b="1" kern="1200" dirty="0" smtClean="0">
                          <a:solidFill>
                            <a:srgbClr val="000099"/>
                          </a:solidFill>
                          <a:latin typeface="+mn-lt"/>
                          <a:ea typeface="Times New Roman"/>
                          <a:cs typeface="Times New Roman"/>
                        </a:rPr>
                      </a:br>
                      <a:r>
                        <a:rPr lang="en-US" sz="1200" b="1" kern="1200" dirty="0" smtClean="0">
                          <a:solidFill>
                            <a:srgbClr val="000099"/>
                          </a:solidFill>
                          <a:latin typeface="+mn-lt"/>
                          <a:ea typeface="Times New Roman"/>
                          <a:cs typeface="Times New Roman"/>
                        </a:rPr>
                        <a:t>Enjoying Peace and Balance in All </a:t>
                      </a:r>
                      <a:br>
                        <a:rPr lang="en-US" sz="1200" b="1" kern="1200" dirty="0" smtClean="0">
                          <a:solidFill>
                            <a:srgbClr val="000099"/>
                          </a:solidFill>
                          <a:latin typeface="+mn-lt"/>
                          <a:ea typeface="Times New Roman"/>
                          <a:cs typeface="Times New Roman"/>
                        </a:rPr>
                      </a:br>
                      <a:r>
                        <a:rPr lang="en-US" sz="1200" b="1" kern="1200" dirty="0" smtClean="0">
                          <a:solidFill>
                            <a:srgbClr val="000099"/>
                          </a:solidFill>
                          <a:latin typeface="+mn-lt"/>
                          <a:ea typeface="Times New Roman"/>
                          <a:cs typeface="Times New Roman"/>
                        </a:rPr>
                        <a:t>Areas of Life</a:t>
                      </a:r>
                      <a:endParaRPr lang="en-US" sz="1200" kern="1200" dirty="0" smtClean="0">
                        <a:solidFill>
                          <a:srgbClr val="000099"/>
                        </a:solidFill>
                        <a:latin typeface="+mn-lt"/>
                        <a:ea typeface="Times New Roman"/>
                        <a:cs typeface="Times New Roman"/>
                      </a:endParaRPr>
                    </a:p>
                    <a:p>
                      <a:pPr marL="0" marR="0" algn="ctr">
                        <a:spcBef>
                          <a:spcPts val="0"/>
                        </a:spcBef>
                        <a:spcAft>
                          <a:spcPts val="0"/>
                        </a:spcAft>
                      </a:pPr>
                      <a:r>
                        <a:rPr lang="en-US" sz="1200" b="1" kern="1200" dirty="0" smtClean="0">
                          <a:solidFill>
                            <a:srgbClr val="000099"/>
                          </a:solidFill>
                          <a:latin typeface="+mn-lt"/>
                          <a:ea typeface="Times New Roman"/>
                          <a:cs typeface="Times New Roman"/>
                        </a:rPr>
                        <a:t/>
                      </a:r>
                      <a:br>
                        <a:rPr lang="en-US" sz="1200" b="1" kern="1200" dirty="0" smtClean="0">
                          <a:solidFill>
                            <a:srgbClr val="000099"/>
                          </a:solidFill>
                          <a:latin typeface="+mn-lt"/>
                          <a:ea typeface="Times New Roman"/>
                          <a:cs typeface="Times New Roman"/>
                        </a:rPr>
                      </a:br>
                      <a:r>
                        <a:rPr lang="en-US" sz="1200" b="1" kern="1200" dirty="0" smtClean="0">
                          <a:solidFill>
                            <a:srgbClr val="000099"/>
                          </a:solidFill>
                          <a:latin typeface="+mn-lt"/>
                          <a:ea typeface="Times New Roman"/>
                          <a:cs typeface="Times New Roman"/>
                        </a:rPr>
                        <a:t>Priority # ____</a:t>
                      </a:r>
                      <a:br>
                        <a:rPr lang="en-US" sz="1200" b="1" kern="1200" dirty="0" smtClean="0">
                          <a:solidFill>
                            <a:srgbClr val="000099"/>
                          </a:solidFill>
                          <a:latin typeface="+mn-lt"/>
                          <a:ea typeface="Times New Roman"/>
                          <a:cs typeface="Times New Roman"/>
                        </a:rPr>
                      </a:br>
                      <a:r>
                        <a:rPr lang="en-US" sz="1200" b="1" kern="1200" dirty="0" smtClean="0">
                          <a:solidFill>
                            <a:srgbClr val="000099"/>
                          </a:solidFill>
                          <a:latin typeface="+mn-lt"/>
                          <a:ea typeface="Times New Roman"/>
                          <a:cs typeface="Times New Roman"/>
                        </a:rPr>
                        <a:t>(1 Low - 10 High)</a:t>
                      </a:r>
                      <a:endParaRPr lang="en-US" sz="1200" kern="1200" dirty="0" smtClean="0">
                        <a:solidFill>
                          <a:srgbClr val="000099"/>
                        </a:solidFill>
                        <a:latin typeface="+mn-lt"/>
                        <a:ea typeface="Times New Roman"/>
                        <a:cs typeface="Times New Roman"/>
                      </a:endParaRPr>
                    </a:p>
                    <a:p>
                      <a:pPr marL="0" marR="0" algn="ctr">
                        <a:spcBef>
                          <a:spcPts val="0"/>
                        </a:spcBef>
                        <a:spcAft>
                          <a:spcPts val="0"/>
                        </a:spcAft>
                      </a:pPr>
                      <a:endParaRPr lang="en-US" sz="1200" dirty="0">
                        <a:solidFill>
                          <a:srgbClr val="000099"/>
                        </a:solidFill>
                        <a:latin typeface="+mj-lt"/>
                        <a:ea typeface="Times New Roman"/>
                        <a:cs typeface="Times New Roman"/>
                      </a:endParaRPr>
                    </a:p>
                  </a:txBody>
                  <a:tcPr marL="47970" marR="479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9822">
                <a:tc>
                  <a:txBody>
                    <a:bodyPr/>
                    <a:lstStyle/>
                    <a:p>
                      <a:pPr marL="0" marR="0" algn="ctr">
                        <a:spcBef>
                          <a:spcPts val="0"/>
                        </a:spcBef>
                        <a:spcAft>
                          <a:spcPts val="0"/>
                        </a:spcAft>
                      </a:pPr>
                      <a:r>
                        <a:rPr lang="en-US" sz="1200" b="1" dirty="0">
                          <a:solidFill>
                            <a:srgbClr val="000099"/>
                          </a:solidFill>
                          <a:latin typeface="+mj-lt"/>
                          <a:ea typeface="Times New Roman"/>
                          <a:cs typeface="Times New Roman"/>
                        </a:rPr>
                        <a:t>  </a:t>
                      </a:r>
                      <a:br>
                        <a:rPr lang="en-US" sz="1200" b="1" dirty="0">
                          <a:solidFill>
                            <a:srgbClr val="000099"/>
                          </a:solidFill>
                          <a:latin typeface="+mj-lt"/>
                          <a:ea typeface="Times New Roman"/>
                          <a:cs typeface="Times New Roman"/>
                        </a:rPr>
                      </a:br>
                      <a:r>
                        <a:rPr lang="en-US" sz="1200" b="1" dirty="0">
                          <a:solidFill>
                            <a:srgbClr val="000099"/>
                          </a:solidFill>
                          <a:latin typeface="+mj-lt"/>
                          <a:ea typeface="Times New Roman"/>
                          <a:cs typeface="Times New Roman"/>
                        </a:rPr>
                        <a:t>Rank # ____</a:t>
                      </a:r>
                      <a:endParaRPr lang="en-US" sz="1200" dirty="0">
                        <a:solidFill>
                          <a:srgbClr val="000099"/>
                        </a:solidFill>
                        <a:latin typeface="+mj-lt"/>
                        <a:ea typeface="Times New Roman"/>
                        <a:cs typeface="Times New Roman"/>
                      </a:endParaRPr>
                    </a:p>
                    <a:p>
                      <a:pPr marL="0" marR="0" algn="ctr">
                        <a:spcBef>
                          <a:spcPts val="0"/>
                        </a:spcBef>
                        <a:spcAft>
                          <a:spcPts val="0"/>
                        </a:spcAft>
                      </a:pPr>
                      <a:r>
                        <a:rPr lang="en-US" sz="1200" b="1" u="none" strike="noStrike" dirty="0" smtClean="0">
                          <a:solidFill>
                            <a:srgbClr val="000099"/>
                          </a:solidFill>
                          <a:latin typeface="+mj-lt"/>
                          <a:ea typeface="Times New Roman"/>
                          <a:cs typeface="Times New Roman"/>
                        </a:rPr>
                        <a:t/>
                      </a:r>
                      <a:br>
                        <a:rPr lang="en-US" sz="1200" b="1" u="none" strike="noStrike" dirty="0" smtClean="0">
                          <a:solidFill>
                            <a:srgbClr val="000099"/>
                          </a:solidFill>
                          <a:latin typeface="+mj-lt"/>
                          <a:ea typeface="Times New Roman"/>
                          <a:cs typeface="Times New Roman"/>
                        </a:rPr>
                      </a:br>
                      <a:r>
                        <a:rPr lang="en-US" sz="1200" b="1" u="none" strike="noStrike" dirty="0" smtClean="0">
                          <a:solidFill>
                            <a:srgbClr val="000099"/>
                          </a:solidFill>
                          <a:latin typeface="+mj-lt"/>
                          <a:ea typeface="Times New Roman"/>
                          <a:cs typeface="Times New Roman"/>
                        </a:rPr>
                        <a:t>Raising </a:t>
                      </a:r>
                      <a:r>
                        <a:rPr lang="en-US" sz="1200" b="1" u="none" strike="noStrike" dirty="0">
                          <a:solidFill>
                            <a:srgbClr val="000099"/>
                          </a:solidFill>
                          <a:latin typeface="+mj-lt"/>
                          <a:ea typeface="Times New Roman"/>
                          <a:cs typeface="Times New Roman"/>
                        </a:rPr>
                        <a:t>My </a:t>
                      </a:r>
                      <a:br>
                        <a:rPr lang="en-US" sz="1200" b="1" u="none" strike="noStrike" dirty="0">
                          <a:solidFill>
                            <a:srgbClr val="000099"/>
                          </a:solidFill>
                          <a:latin typeface="+mj-lt"/>
                          <a:ea typeface="Times New Roman"/>
                          <a:cs typeface="Times New Roman"/>
                        </a:rPr>
                      </a:br>
                      <a:r>
                        <a:rPr lang="en-US" sz="1200" b="1" u="none" strike="noStrike" dirty="0">
                          <a:solidFill>
                            <a:srgbClr val="000099"/>
                          </a:solidFill>
                          <a:latin typeface="+mj-lt"/>
                          <a:ea typeface="Times New Roman"/>
                          <a:cs typeface="Times New Roman"/>
                        </a:rPr>
                        <a:t>Levels of </a:t>
                      </a:r>
                      <a:br>
                        <a:rPr lang="en-US" sz="1200" b="1" u="none" strike="noStrike" dirty="0">
                          <a:solidFill>
                            <a:srgbClr val="000099"/>
                          </a:solidFill>
                          <a:latin typeface="+mj-lt"/>
                          <a:ea typeface="Times New Roman"/>
                          <a:cs typeface="Times New Roman"/>
                        </a:rPr>
                      </a:br>
                      <a:r>
                        <a:rPr lang="en-US" sz="1200" b="1" u="none" strike="noStrike" dirty="0">
                          <a:solidFill>
                            <a:srgbClr val="000099"/>
                          </a:solidFill>
                          <a:latin typeface="+mj-lt"/>
                          <a:ea typeface="Times New Roman"/>
                          <a:cs typeface="Times New Roman"/>
                        </a:rPr>
                        <a:t>Consciousness</a:t>
                      </a:r>
                      <a:endParaRPr lang="en-US" sz="1200" dirty="0">
                        <a:solidFill>
                          <a:srgbClr val="000099"/>
                        </a:solidFill>
                        <a:latin typeface="+mj-lt"/>
                        <a:ea typeface="Times New Roman"/>
                        <a:cs typeface="Times New Roman"/>
                      </a:endParaRPr>
                    </a:p>
                    <a:p>
                      <a:pPr marL="0" marR="0" algn="ctr">
                        <a:spcBef>
                          <a:spcPts val="0"/>
                        </a:spcBef>
                        <a:spcAft>
                          <a:spcPts val="0"/>
                        </a:spcAft>
                      </a:pPr>
                      <a:r>
                        <a:rPr lang="en-US" sz="1200" b="1" dirty="0" smtClean="0">
                          <a:solidFill>
                            <a:srgbClr val="000099"/>
                          </a:solidFill>
                          <a:latin typeface="+mj-lt"/>
                          <a:ea typeface="Times New Roman"/>
                          <a:cs typeface="Times New Roman"/>
                        </a:rPr>
                        <a:t/>
                      </a:r>
                      <a:br>
                        <a:rPr lang="en-US" sz="1200" b="1" dirty="0" smtClean="0">
                          <a:solidFill>
                            <a:srgbClr val="000099"/>
                          </a:solidFill>
                          <a:latin typeface="+mj-lt"/>
                          <a:ea typeface="Times New Roman"/>
                          <a:cs typeface="Times New Roman"/>
                        </a:rPr>
                      </a:br>
                      <a:r>
                        <a:rPr lang="en-US" sz="1200" b="1" dirty="0" smtClean="0">
                          <a:solidFill>
                            <a:srgbClr val="000099"/>
                          </a:solidFill>
                          <a:latin typeface="+mj-lt"/>
                          <a:ea typeface="Times New Roman"/>
                          <a:cs typeface="Times New Roman"/>
                        </a:rPr>
                        <a:t>Priority </a:t>
                      </a:r>
                      <a:r>
                        <a:rPr lang="en-US" sz="1200" b="1" dirty="0">
                          <a:solidFill>
                            <a:srgbClr val="000099"/>
                          </a:solidFill>
                          <a:latin typeface="+mj-lt"/>
                          <a:ea typeface="Times New Roman"/>
                          <a:cs typeface="Times New Roman"/>
                        </a:rPr>
                        <a:t># ____</a:t>
                      </a:r>
                      <a:br>
                        <a:rPr lang="en-US" sz="1200" b="1" dirty="0">
                          <a:solidFill>
                            <a:srgbClr val="000099"/>
                          </a:solidFill>
                          <a:latin typeface="+mj-lt"/>
                          <a:ea typeface="Times New Roman"/>
                          <a:cs typeface="Times New Roman"/>
                        </a:rPr>
                      </a:br>
                      <a:r>
                        <a:rPr lang="en-US" sz="1200" b="1" dirty="0">
                          <a:solidFill>
                            <a:srgbClr val="000099"/>
                          </a:solidFill>
                          <a:latin typeface="+mj-lt"/>
                          <a:ea typeface="Times New Roman"/>
                          <a:cs typeface="Times New Roman"/>
                        </a:rPr>
                        <a:t>(1 Low - 10 High) </a:t>
                      </a:r>
                      <a:endParaRPr lang="en-US" sz="1200" dirty="0">
                        <a:solidFill>
                          <a:srgbClr val="000099"/>
                        </a:solidFill>
                        <a:latin typeface="+mj-lt"/>
                        <a:ea typeface="Times New Roman"/>
                        <a:cs typeface="Times New Roman"/>
                      </a:endParaRPr>
                    </a:p>
                  </a:txBody>
                  <a:tcPr marL="47970" marR="479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0099"/>
                          </a:solidFill>
                          <a:latin typeface="+mj-lt"/>
                          <a:ea typeface="Times New Roman"/>
                          <a:cs typeface="Times New Roman"/>
                        </a:rPr>
                        <a:t/>
                      </a:r>
                      <a:br>
                        <a:rPr lang="en-US" sz="1200" b="1" dirty="0">
                          <a:solidFill>
                            <a:srgbClr val="000099"/>
                          </a:solidFill>
                          <a:latin typeface="+mj-lt"/>
                          <a:ea typeface="Times New Roman"/>
                          <a:cs typeface="Times New Roman"/>
                        </a:rPr>
                      </a:br>
                      <a:r>
                        <a:rPr lang="en-US" sz="1200" b="1" dirty="0">
                          <a:solidFill>
                            <a:srgbClr val="000099"/>
                          </a:solidFill>
                          <a:latin typeface="+mj-lt"/>
                          <a:ea typeface="Times New Roman"/>
                          <a:cs typeface="Times New Roman"/>
                        </a:rPr>
                        <a:t>  Rank # ____</a:t>
                      </a:r>
                      <a:endParaRPr lang="en-US" sz="1200" dirty="0">
                        <a:solidFill>
                          <a:srgbClr val="000099"/>
                        </a:solidFill>
                        <a:latin typeface="+mj-lt"/>
                        <a:ea typeface="Times New Roman"/>
                        <a:cs typeface="Times New Roman"/>
                      </a:endParaRPr>
                    </a:p>
                    <a:p>
                      <a:pPr marL="0" marR="0" algn="ctr">
                        <a:spcBef>
                          <a:spcPts val="0"/>
                        </a:spcBef>
                        <a:spcAft>
                          <a:spcPts val="0"/>
                        </a:spcAft>
                      </a:pPr>
                      <a:r>
                        <a:rPr lang="en-US" sz="1200" b="1" u="none" strike="noStrike" dirty="0" smtClean="0">
                          <a:solidFill>
                            <a:srgbClr val="000099"/>
                          </a:solidFill>
                          <a:latin typeface="+mj-lt"/>
                          <a:ea typeface="Times New Roman"/>
                          <a:cs typeface="Times New Roman"/>
                        </a:rPr>
                        <a:t/>
                      </a:r>
                      <a:br>
                        <a:rPr lang="en-US" sz="1200" b="1" u="none" strike="noStrike" dirty="0" smtClean="0">
                          <a:solidFill>
                            <a:srgbClr val="000099"/>
                          </a:solidFill>
                          <a:latin typeface="+mj-lt"/>
                          <a:ea typeface="Times New Roman"/>
                          <a:cs typeface="Times New Roman"/>
                        </a:rPr>
                      </a:br>
                      <a:r>
                        <a:rPr lang="en-US" sz="1200" b="1" u="none" strike="noStrike" dirty="0" smtClean="0">
                          <a:solidFill>
                            <a:srgbClr val="000099"/>
                          </a:solidFill>
                          <a:latin typeface="+mj-lt"/>
                          <a:ea typeface="Times New Roman"/>
                          <a:cs typeface="Times New Roman"/>
                        </a:rPr>
                        <a:t>Attaining </a:t>
                      </a:r>
                      <a:r>
                        <a:rPr lang="en-US" sz="1200" b="1" u="none" strike="noStrike" dirty="0">
                          <a:solidFill>
                            <a:srgbClr val="000099"/>
                          </a:solidFill>
                          <a:latin typeface="+mj-lt"/>
                          <a:ea typeface="Times New Roman"/>
                          <a:cs typeface="Times New Roman"/>
                        </a:rPr>
                        <a:t/>
                      </a:r>
                      <a:br>
                        <a:rPr lang="en-US" sz="1200" b="1" u="none" strike="noStrike" dirty="0">
                          <a:solidFill>
                            <a:srgbClr val="000099"/>
                          </a:solidFill>
                          <a:latin typeface="+mj-lt"/>
                          <a:ea typeface="Times New Roman"/>
                          <a:cs typeface="Times New Roman"/>
                        </a:rPr>
                      </a:br>
                      <a:r>
                        <a:rPr lang="en-US" sz="1200" b="1" u="none" strike="noStrike" dirty="0">
                          <a:solidFill>
                            <a:srgbClr val="000099"/>
                          </a:solidFill>
                          <a:latin typeface="+mj-lt"/>
                          <a:ea typeface="Times New Roman"/>
                          <a:cs typeface="Times New Roman"/>
                        </a:rPr>
                        <a:t>Spiritual </a:t>
                      </a:r>
                      <a:br>
                        <a:rPr lang="en-US" sz="1200" b="1" u="none" strike="noStrike" dirty="0">
                          <a:solidFill>
                            <a:srgbClr val="000099"/>
                          </a:solidFill>
                          <a:latin typeface="+mj-lt"/>
                          <a:ea typeface="Times New Roman"/>
                          <a:cs typeface="Times New Roman"/>
                        </a:rPr>
                      </a:br>
                      <a:r>
                        <a:rPr lang="en-US" sz="1200" b="1" u="none" strike="noStrike" dirty="0">
                          <a:solidFill>
                            <a:srgbClr val="000099"/>
                          </a:solidFill>
                          <a:latin typeface="+mj-lt"/>
                          <a:ea typeface="Times New Roman"/>
                          <a:cs typeface="Times New Roman"/>
                        </a:rPr>
                        <a:t>Enlightenment</a:t>
                      </a:r>
                      <a:endParaRPr lang="en-US" sz="1200" dirty="0">
                        <a:solidFill>
                          <a:srgbClr val="000099"/>
                        </a:solidFill>
                        <a:latin typeface="+mj-lt"/>
                        <a:ea typeface="Times New Roman"/>
                        <a:cs typeface="Times New Roman"/>
                      </a:endParaRPr>
                    </a:p>
                    <a:p>
                      <a:pPr marL="0" marR="0" algn="ctr">
                        <a:spcBef>
                          <a:spcPts val="0"/>
                        </a:spcBef>
                        <a:spcAft>
                          <a:spcPts val="0"/>
                        </a:spcAft>
                      </a:pPr>
                      <a:r>
                        <a:rPr lang="en-US" sz="1200" b="1" dirty="0" smtClean="0">
                          <a:solidFill>
                            <a:srgbClr val="000099"/>
                          </a:solidFill>
                          <a:latin typeface="+mj-lt"/>
                          <a:ea typeface="Times New Roman"/>
                          <a:cs typeface="Times New Roman"/>
                        </a:rPr>
                        <a:t/>
                      </a:r>
                      <a:br>
                        <a:rPr lang="en-US" sz="1200" b="1" dirty="0" smtClean="0">
                          <a:solidFill>
                            <a:srgbClr val="000099"/>
                          </a:solidFill>
                          <a:latin typeface="+mj-lt"/>
                          <a:ea typeface="Times New Roman"/>
                          <a:cs typeface="Times New Roman"/>
                        </a:rPr>
                      </a:br>
                      <a:r>
                        <a:rPr lang="en-US" sz="1200" b="1" dirty="0" smtClean="0">
                          <a:solidFill>
                            <a:srgbClr val="000099"/>
                          </a:solidFill>
                          <a:latin typeface="+mj-lt"/>
                          <a:ea typeface="Times New Roman"/>
                          <a:cs typeface="Times New Roman"/>
                        </a:rPr>
                        <a:t>Priority </a:t>
                      </a:r>
                      <a:r>
                        <a:rPr lang="en-US" sz="1200" b="1" dirty="0">
                          <a:solidFill>
                            <a:srgbClr val="000099"/>
                          </a:solidFill>
                          <a:latin typeface="+mj-lt"/>
                          <a:ea typeface="Times New Roman"/>
                          <a:cs typeface="Times New Roman"/>
                        </a:rPr>
                        <a:t># ____</a:t>
                      </a:r>
                      <a:br>
                        <a:rPr lang="en-US" sz="1200" b="1" dirty="0">
                          <a:solidFill>
                            <a:srgbClr val="000099"/>
                          </a:solidFill>
                          <a:latin typeface="+mj-lt"/>
                          <a:ea typeface="Times New Roman"/>
                          <a:cs typeface="Times New Roman"/>
                        </a:rPr>
                      </a:br>
                      <a:r>
                        <a:rPr lang="en-US" sz="1200" b="1" dirty="0">
                          <a:solidFill>
                            <a:srgbClr val="000099"/>
                          </a:solidFill>
                          <a:latin typeface="+mj-lt"/>
                          <a:ea typeface="Times New Roman"/>
                          <a:cs typeface="Times New Roman"/>
                        </a:rPr>
                        <a:t>(1 Low - 10 High)</a:t>
                      </a:r>
                      <a:endParaRPr lang="en-US" sz="1200" dirty="0">
                        <a:solidFill>
                          <a:srgbClr val="000099"/>
                        </a:solidFill>
                        <a:latin typeface="+mj-lt"/>
                        <a:ea typeface="Times New Roman"/>
                        <a:cs typeface="Times New Roman"/>
                      </a:endParaRPr>
                    </a:p>
                  </a:txBody>
                  <a:tcPr marL="47970" marR="479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0099"/>
                          </a:solidFill>
                          <a:latin typeface="+mj-lt"/>
                          <a:ea typeface="Times New Roman"/>
                          <a:cs typeface="Times New Roman"/>
                        </a:rPr>
                        <a:t>  </a:t>
                      </a:r>
                      <a:br>
                        <a:rPr lang="en-US" sz="1200" b="1" dirty="0">
                          <a:solidFill>
                            <a:srgbClr val="000099"/>
                          </a:solidFill>
                          <a:latin typeface="+mj-lt"/>
                          <a:ea typeface="Times New Roman"/>
                          <a:cs typeface="Times New Roman"/>
                        </a:rPr>
                      </a:br>
                      <a:r>
                        <a:rPr lang="en-US" sz="1200" b="1" dirty="0" smtClean="0">
                          <a:solidFill>
                            <a:srgbClr val="000099"/>
                          </a:solidFill>
                          <a:latin typeface="+mj-lt"/>
                          <a:ea typeface="Times New Roman"/>
                          <a:cs typeface="Times New Roman"/>
                        </a:rPr>
                        <a:t>Rank </a:t>
                      </a:r>
                      <a:r>
                        <a:rPr lang="en-US" sz="1200" b="1" dirty="0">
                          <a:solidFill>
                            <a:srgbClr val="000099"/>
                          </a:solidFill>
                          <a:latin typeface="+mj-lt"/>
                          <a:ea typeface="Times New Roman"/>
                          <a:cs typeface="Times New Roman"/>
                        </a:rPr>
                        <a:t># ____</a:t>
                      </a:r>
                      <a:endParaRPr lang="en-US" sz="1200" dirty="0">
                        <a:solidFill>
                          <a:srgbClr val="000099"/>
                        </a:solidFill>
                        <a:latin typeface="+mj-lt"/>
                        <a:ea typeface="Times New Roman"/>
                        <a:cs typeface="Times New Roman"/>
                      </a:endParaRPr>
                    </a:p>
                    <a:p>
                      <a:pPr marL="0" marR="0" algn="ctr">
                        <a:spcBef>
                          <a:spcPts val="0"/>
                        </a:spcBef>
                        <a:spcAft>
                          <a:spcPts val="0"/>
                        </a:spcAft>
                      </a:pPr>
                      <a:r>
                        <a:rPr lang="en-US" sz="1200" b="1" u="none" strike="noStrike" dirty="0" smtClean="0">
                          <a:solidFill>
                            <a:srgbClr val="000099"/>
                          </a:solidFill>
                          <a:latin typeface="+mj-lt"/>
                          <a:ea typeface="Times New Roman"/>
                          <a:cs typeface="Times New Roman"/>
                        </a:rPr>
                        <a:t/>
                      </a:r>
                      <a:br>
                        <a:rPr lang="en-US" sz="1200" b="1" u="none" strike="noStrike" dirty="0" smtClean="0">
                          <a:solidFill>
                            <a:srgbClr val="000099"/>
                          </a:solidFill>
                          <a:latin typeface="+mj-lt"/>
                          <a:ea typeface="Times New Roman"/>
                          <a:cs typeface="Times New Roman"/>
                        </a:rPr>
                      </a:br>
                      <a:r>
                        <a:rPr lang="en-US" sz="1200" b="1" u="none" strike="noStrike" dirty="0" smtClean="0">
                          <a:solidFill>
                            <a:srgbClr val="000099"/>
                          </a:solidFill>
                          <a:latin typeface="+mj-lt"/>
                          <a:ea typeface="Times New Roman"/>
                          <a:cs typeface="Times New Roman"/>
                        </a:rPr>
                        <a:t>Making </a:t>
                      </a:r>
                      <a:r>
                        <a:rPr lang="en-US" sz="1200" b="1" u="none" strike="noStrike" dirty="0">
                          <a:solidFill>
                            <a:srgbClr val="000099"/>
                          </a:solidFill>
                          <a:latin typeface="+mj-lt"/>
                          <a:ea typeface="Times New Roman"/>
                          <a:cs typeface="Times New Roman"/>
                        </a:rPr>
                        <a:t>A Difference, Leaving A Legacy</a:t>
                      </a:r>
                      <a:endParaRPr lang="en-US" sz="1200" dirty="0">
                        <a:solidFill>
                          <a:srgbClr val="000099"/>
                        </a:solidFill>
                        <a:latin typeface="+mj-lt"/>
                        <a:ea typeface="Times New Roman"/>
                        <a:cs typeface="Times New Roman"/>
                      </a:endParaRPr>
                    </a:p>
                    <a:p>
                      <a:pPr marL="0" marR="0" algn="ctr">
                        <a:spcBef>
                          <a:spcPts val="0"/>
                        </a:spcBef>
                        <a:spcAft>
                          <a:spcPts val="0"/>
                        </a:spcAft>
                      </a:pPr>
                      <a:r>
                        <a:rPr lang="en-US" sz="1200" b="1" dirty="0">
                          <a:solidFill>
                            <a:srgbClr val="000099"/>
                          </a:solidFill>
                          <a:latin typeface="+mj-lt"/>
                          <a:ea typeface="Times New Roman"/>
                          <a:cs typeface="Times New Roman"/>
                        </a:rPr>
                        <a:t/>
                      </a:r>
                      <a:br>
                        <a:rPr lang="en-US" sz="1200" b="1" dirty="0">
                          <a:solidFill>
                            <a:srgbClr val="000099"/>
                          </a:solidFill>
                          <a:latin typeface="+mj-lt"/>
                          <a:ea typeface="Times New Roman"/>
                          <a:cs typeface="Times New Roman"/>
                        </a:rPr>
                      </a:br>
                      <a:r>
                        <a:rPr lang="en-US" sz="1200" b="1" dirty="0" smtClean="0">
                          <a:solidFill>
                            <a:srgbClr val="000099"/>
                          </a:solidFill>
                          <a:latin typeface="+mj-lt"/>
                          <a:ea typeface="Times New Roman"/>
                          <a:cs typeface="Times New Roman"/>
                        </a:rPr>
                        <a:t/>
                      </a:r>
                      <a:br>
                        <a:rPr lang="en-US" sz="1200" b="1" dirty="0" smtClean="0">
                          <a:solidFill>
                            <a:srgbClr val="000099"/>
                          </a:solidFill>
                          <a:latin typeface="+mj-lt"/>
                          <a:ea typeface="Times New Roman"/>
                          <a:cs typeface="Times New Roman"/>
                        </a:rPr>
                      </a:br>
                      <a:r>
                        <a:rPr lang="en-US" sz="1200" b="1" dirty="0" smtClean="0">
                          <a:solidFill>
                            <a:srgbClr val="000099"/>
                          </a:solidFill>
                          <a:latin typeface="+mj-lt"/>
                          <a:ea typeface="Times New Roman"/>
                          <a:cs typeface="Times New Roman"/>
                        </a:rPr>
                        <a:t>Priority </a:t>
                      </a:r>
                      <a:r>
                        <a:rPr lang="en-US" sz="1200" b="1" dirty="0">
                          <a:solidFill>
                            <a:srgbClr val="000099"/>
                          </a:solidFill>
                          <a:latin typeface="+mj-lt"/>
                          <a:ea typeface="Times New Roman"/>
                          <a:cs typeface="Times New Roman"/>
                        </a:rPr>
                        <a:t># ____</a:t>
                      </a:r>
                      <a:br>
                        <a:rPr lang="en-US" sz="1200" b="1" dirty="0">
                          <a:solidFill>
                            <a:srgbClr val="000099"/>
                          </a:solidFill>
                          <a:latin typeface="+mj-lt"/>
                          <a:ea typeface="Times New Roman"/>
                          <a:cs typeface="Times New Roman"/>
                        </a:rPr>
                      </a:br>
                      <a:r>
                        <a:rPr lang="en-US" sz="1200" b="1" dirty="0">
                          <a:solidFill>
                            <a:srgbClr val="000099"/>
                          </a:solidFill>
                          <a:latin typeface="+mj-lt"/>
                          <a:ea typeface="Times New Roman"/>
                          <a:cs typeface="Times New Roman"/>
                        </a:rPr>
                        <a:t>(1 Low - 10 High) </a:t>
                      </a:r>
                      <a:endParaRPr lang="en-US" sz="1200" dirty="0">
                        <a:solidFill>
                          <a:srgbClr val="000099"/>
                        </a:solidFill>
                        <a:latin typeface="+mj-lt"/>
                        <a:ea typeface="Times New Roman"/>
                        <a:cs typeface="Times New Roman"/>
                      </a:endParaRPr>
                    </a:p>
                  </a:txBody>
                  <a:tcPr marL="47970" marR="479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kern="1200" dirty="0" smtClean="0">
                          <a:solidFill>
                            <a:srgbClr val="000099"/>
                          </a:solidFill>
                          <a:latin typeface="+mn-lt"/>
                          <a:ea typeface="Times New Roman"/>
                          <a:cs typeface="Times New Roman"/>
                        </a:rPr>
                        <a:t/>
                      </a:r>
                      <a:br>
                        <a:rPr lang="en-US" sz="1200" b="1" kern="1200" dirty="0" smtClean="0">
                          <a:solidFill>
                            <a:srgbClr val="000099"/>
                          </a:solidFill>
                          <a:latin typeface="+mn-lt"/>
                          <a:ea typeface="Times New Roman"/>
                          <a:cs typeface="Times New Roman"/>
                        </a:rPr>
                      </a:br>
                      <a:r>
                        <a:rPr lang="en-US" sz="1200" b="1" kern="1200" dirty="0" smtClean="0">
                          <a:solidFill>
                            <a:srgbClr val="000099"/>
                          </a:solidFill>
                          <a:latin typeface="+mn-lt"/>
                          <a:ea typeface="Times New Roman"/>
                          <a:cs typeface="Times New Roman"/>
                        </a:rPr>
                        <a:t>  Rank # ____</a:t>
                      </a:r>
                      <a:endParaRPr lang="en-US" sz="1200" kern="1200" dirty="0" smtClean="0">
                        <a:solidFill>
                          <a:srgbClr val="000099"/>
                        </a:solidFill>
                        <a:latin typeface="+mn-lt"/>
                        <a:ea typeface="Times New Roman"/>
                        <a:cs typeface="Times New Roman"/>
                      </a:endParaRPr>
                    </a:p>
                    <a:p>
                      <a:pPr marL="0" marR="0" algn="ctr">
                        <a:spcBef>
                          <a:spcPts val="0"/>
                        </a:spcBef>
                        <a:spcAft>
                          <a:spcPts val="0"/>
                        </a:spcAft>
                      </a:pPr>
                      <a:r>
                        <a:rPr lang="en-US" sz="1200" b="1" kern="1200" dirty="0" smtClean="0">
                          <a:solidFill>
                            <a:srgbClr val="000099"/>
                          </a:solidFill>
                          <a:latin typeface="+mn-lt"/>
                          <a:ea typeface="Times New Roman"/>
                          <a:cs typeface="Times New Roman"/>
                        </a:rPr>
                        <a:t/>
                      </a:r>
                      <a:br>
                        <a:rPr lang="en-US" sz="1200" b="1" kern="1200" dirty="0" smtClean="0">
                          <a:solidFill>
                            <a:srgbClr val="000099"/>
                          </a:solidFill>
                          <a:latin typeface="+mn-lt"/>
                          <a:ea typeface="Times New Roman"/>
                          <a:cs typeface="Times New Roman"/>
                        </a:rPr>
                      </a:br>
                      <a:r>
                        <a:rPr lang="en-US" sz="1200" b="1" kern="1200" dirty="0" smtClean="0">
                          <a:solidFill>
                            <a:srgbClr val="000099"/>
                          </a:solidFill>
                          <a:latin typeface="+mn-lt"/>
                          <a:ea typeface="Times New Roman"/>
                          <a:cs typeface="Times New Roman"/>
                        </a:rPr>
                        <a:t>Fostering Personal</a:t>
                      </a:r>
                      <a:br>
                        <a:rPr lang="en-US" sz="1200" b="1" kern="1200" dirty="0" smtClean="0">
                          <a:solidFill>
                            <a:srgbClr val="000099"/>
                          </a:solidFill>
                          <a:latin typeface="+mn-lt"/>
                          <a:ea typeface="Times New Roman"/>
                          <a:cs typeface="Times New Roman"/>
                        </a:rPr>
                      </a:br>
                      <a:r>
                        <a:rPr lang="en-US" sz="1200" b="1" kern="1200" dirty="0" smtClean="0">
                          <a:solidFill>
                            <a:srgbClr val="000099"/>
                          </a:solidFill>
                          <a:latin typeface="+mn-lt"/>
                          <a:ea typeface="Times New Roman"/>
                          <a:cs typeface="Times New Roman"/>
                        </a:rPr>
                        <a:t> and Planetary  Sustainability</a:t>
                      </a:r>
                      <a:endParaRPr lang="en-US" sz="1200" kern="1200" dirty="0" smtClean="0">
                        <a:solidFill>
                          <a:srgbClr val="000099"/>
                        </a:solidFill>
                        <a:latin typeface="+mn-lt"/>
                        <a:ea typeface="Times New Roman"/>
                        <a:cs typeface="Times New Roman"/>
                      </a:endParaRPr>
                    </a:p>
                    <a:p>
                      <a:pPr marL="0" marR="0" algn="ctr">
                        <a:spcBef>
                          <a:spcPts val="0"/>
                        </a:spcBef>
                        <a:spcAft>
                          <a:spcPts val="0"/>
                        </a:spcAft>
                      </a:pPr>
                      <a:r>
                        <a:rPr lang="en-US" sz="1200" b="1" kern="1200" dirty="0" smtClean="0">
                          <a:solidFill>
                            <a:srgbClr val="000099"/>
                          </a:solidFill>
                          <a:latin typeface="+mn-lt"/>
                          <a:ea typeface="Times New Roman"/>
                          <a:cs typeface="Times New Roman"/>
                        </a:rPr>
                        <a:t/>
                      </a:r>
                      <a:br>
                        <a:rPr lang="en-US" sz="1200" b="1" kern="1200" dirty="0" smtClean="0">
                          <a:solidFill>
                            <a:srgbClr val="000099"/>
                          </a:solidFill>
                          <a:latin typeface="+mn-lt"/>
                          <a:ea typeface="Times New Roman"/>
                          <a:cs typeface="Times New Roman"/>
                        </a:rPr>
                      </a:br>
                      <a:r>
                        <a:rPr lang="en-US" sz="1200" b="1" kern="1200" dirty="0" smtClean="0">
                          <a:solidFill>
                            <a:srgbClr val="000099"/>
                          </a:solidFill>
                          <a:latin typeface="+mn-lt"/>
                          <a:ea typeface="Times New Roman"/>
                          <a:cs typeface="Times New Roman"/>
                        </a:rPr>
                        <a:t>Priority # ____</a:t>
                      </a:r>
                      <a:br>
                        <a:rPr lang="en-US" sz="1200" b="1" kern="1200" dirty="0" smtClean="0">
                          <a:solidFill>
                            <a:srgbClr val="000099"/>
                          </a:solidFill>
                          <a:latin typeface="+mn-lt"/>
                          <a:ea typeface="Times New Roman"/>
                          <a:cs typeface="Times New Roman"/>
                        </a:rPr>
                      </a:br>
                      <a:r>
                        <a:rPr lang="en-US" sz="1200" b="1" kern="1200" dirty="0" smtClean="0">
                          <a:solidFill>
                            <a:srgbClr val="000099"/>
                          </a:solidFill>
                          <a:latin typeface="+mn-lt"/>
                          <a:ea typeface="Times New Roman"/>
                          <a:cs typeface="Times New Roman"/>
                        </a:rPr>
                        <a:t>(1 Low - 10 High)</a:t>
                      </a:r>
                      <a:endParaRPr lang="en-US" sz="1200" kern="1200" dirty="0" smtClean="0">
                        <a:solidFill>
                          <a:srgbClr val="000099"/>
                        </a:solidFill>
                        <a:latin typeface="+mn-lt"/>
                        <a:ea typeface="Times New Roman"/>
                        <a:cs typeface="Times New Roman"/>
                      </a:endParaRPr>
                    </a:p>
                    <a:p>
                      <a:pPr marL="0" marR="0" algn="ctr">
                        <a:spcBef>
                          <a:spcPts val="0"/>
                        </a:spcBef>
                        <a:spcAft>
                          <a:spcPts val="0"/>
                        </a:spcAft>
                      </a:pPr>
                      <a:endParaRPr lang="en-US" sz="1200" dirty="0">
                        <a:solidFill>
                          <a:srgbClr val="000099"/>
                        </a:solidFill>
                        <a:latin typeface="+mj-lt"/>
                        <a:ea typeface="Times New Roman"/>
                        <a:cs typeface="Times New Roman"/>
                      </a:endParaRPr>
                    </a:p>
                  </a:txBody>
                  <a:tcPr marL="47970" marR="479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9659" name="Rectangle 27"/>
          <p:cNvSpPr>
            <a:spLocks noChangeArrowheads="1"/>
          </p:cNvSpPr>
          <p:nvPr/>
        </p:nvSpPr>
        <p:spPr bwMode="auto">
          <a:xfrm>
            <a:off x="0" y="0"/>
            <a:ext cx="9144000" cy="457200"/>
          </a:xfrm>
          <a:prstGeom prst="rect">
            <a:avLst/>
          </a:prstGeom>
          <a:noFill/>
          <a:ln w="12700" cap="sq">
            <a:noFill/>
            <a:miter lim="800000"/>
            <a:headEnd type="none" w="sm" len="sm"/>
            <a:tailEnd type="none" w="sm" len="sm"/>
          </a:ln>
        </p:spPr>
        <p:txBody>
          <a:bodyPr wrap="none" anchor="ctr">
            <a:spAutoFit/>
          </a:bodyPr>
          <a:lstStyle/>
          <a:p>
            <a:pPr eaLnBrk="0" hangingPunct="0"/>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70659" name="Rectangle 2051"/>
          <p:cNvSpPr>
            <a:spLocks noGrp="1" noChangeArrowheads="1"/>
          </p:cNvSpPr>
          <p:nvPr>
            <p:ph type="body" idx="1"/>
          </p:nvPr>
        </p:nvSpPr>
        <p:spPr>
          <a:xfrm>
            <a:off x="533400" y="1600200"/>
            <a:ext cx="7772400" cy="4419600"/>
          </a:xfrm>
        </p:spPr>
        <p:txBody>
          <a:bodyPr/>
          <a:lstStyle/>
          <a:p>
            <a:pPr algn="ctr" eaLnBrk="1" hangingPunct="1">
              <a:buClr>
                <a:srgbClr val="FF0000"/>
              </a:buClr>
              <a:buSzPct val="125000"/>
              <a:buFont typeface="Monotype Sorts" pitchFamily="2" charset="2"/>
              <a:buNone/>
            </a:pPr>
            <a:r>
              <a:rPr lang="en-US" b="1" smtClean="0">
                <a:solidFill>
                  <a:srgbClr val="000099"/>
                </a:solidFill>
                <a:cs typeface="Times New Roman" pitchFamily="18" charset="0"/>
              </a:rPr>
              <a:t> Pick one Priority area </a:t>
            </a:r>
            <a:br>
              <a:rPr lang="en-US" b="1" smtClean="0">
                <a:solidFill>
                  <a:srgbClr val="000099"/>
                </a:solidFill>
                <a:cs typeface="Times New Roman" pitchFamily="18" charset="0"/>
              </a:rPr>
            </a:br>
            <a:r>
              <a:rPr lang="en-US" b="1" smtClean="0">
                <a:solidFill>
                  <a:srgbClr val="000099"/>
                </a:solidFill>
                <a:cs typeface="Times New Roman" pitchFamily="18" charset="0"/>
              </a:rPr>
              <a:t>to complete the next exercise on.</a:t>
            </a:r>
          </a:p>
          <a:p>
            <a:pPr algn="ctr" eaLnBrk="1" hangingPunct="1">
              <a:buClr>
                <a:srgbClr val="FF0000"/>
              </a:buClr>
              <a:buSzPct val="125000"/>
              <a:buFont typeface="Monotype Sorts" pitchFamily="2" charset="2"/>
              <a:buNone/>
            </a:pPr>
            <a:endParaRPr lang="en-US" sz="2400" b="1" i="1" smtClean="0">
              <a:solidFill>
                <a:srgbClr val="000099"/>
              </a:solidFill>
              <a:cs typeface="Times New Roman" pitchFamily="18" charset="0"/>
            </a:endParaRPr>
          </a:p>
          <a:p>
            <a:pPr algn="ctr" eaLnBrk="1" hangingPunct="1">
              <a:buClr>
                <a:srgbClr val="FF0000"/>
              </a:buClr>
              <a:buSzPct val="125000"/>
              <a:buFont typeface="Monotype Sorts" pitchFamily="2" charset="2"/>
              <a:buNone/>
            </a:pPr>
            <a:endParaRPr lang="en-US" sz="2400" b="1" i="1" smtClean="0">
              <a:solidFill>
                <a:srgbClr val="000099"/>
              </a:solidFill>
              <a:cs typeface="Times New Roman" pitchFamily="18" charset="0"/>
            </a:endParaRPr>
          </a:p>
          <a:p>
            <a:pPr algn="ctr" eaLnBrk="1" hangingPunct="1">
              <a:buClr>
                <a:srgbClr val="FF0000"/>
              </a:buClr>
              <a:buSzPct val="125000"/>
              <a:buFont typeface="Monotype Sorts" pitchFamily="2" charset="2"/>
              <a:buNone/>
            </a:pPr>
            <a:endParaRPr lang="en-US" sz="2400" b="1" i="1" smtClean="0">
              <a:solidFill>
                <a:srgbClr val="000099"/>
              </a:solidFill>
              <a:cs typeface="Times New Roman" pitchFamily="18" charset="0"/>
            </a:endParaRPr>
          </a:p>
          <a:p>
            <a:pPr algn="ctr" eaLnBrk="1" hangingPunct="1">
              <a:buClr>
                <a:srgbClr val="FF0000"/>
              </a:buClr>
              <a:buSzPct val="125000"/>
              <a:buFont typeface="Monotype Sorts" pitchFamily="2" charset="2"/>
              <a:buNone/>
            </a:pPr>
            <a:r>
              <a:rPr lang="en-US" b="1" smtClean="0">
                <a:solidFill>
                  <a:srgbClr val="000099"/>
                </a:solidFill>
                <a:cs typeface="Times New Roman" pitchFamily="18" charset="0"/>
              </a:rPr>
              <a:t>Find the Self-Assessment form for </a:t>
            </a:r>
            <a:br>
              <a:rPr lang="en-US" b="1" smtClean="0">
                <a:solidFill>
                  <a:srgbClr val="000099"/>
                </a:solidFill>
                <a:cs typeface="Times New Roman" pitchFamily="18" charset="0"/>
              </a:rPr>
            </a:br>
            <a:r>
              <a:rPr lang="en-US" b="1" smtClean="0">
                <a:solidFill>
                  <a:srgbClr val="000099"/>
                </a:solidFill>
                <a:cs typeface="Times New Roman" pitchFamily="18" charset="0"/>
              </a:rPr>
              <a:t>that area and complete the exercise. </a:t>
            </a:r>
          </a:p>
        </p:txBody>
      </p:sp>
      <p:sp>
        <p:nvSpPr>
          <p:cNvPr id="70660"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70661" name="Text Box 2053"/>
          <p:cNvSpPr txBox="1">
            <a:spLocks noChangeArrowheads="1"/>
          </p:cNvSpPr>
          <p:nvPr/>
        </p:nvSpPr>
        <p:spPr bwMode="auto">
          <a:xfrm>
            <a:off x="609600" y="1371600"/>
            <a:ext cx="8229600" cy="3108325"/>
          </a:xfrm>
          <a:prstGeom prst="rect">
            <a:avLst/>
          </a:prstGeom>
          <a:noFill/>
          <a:ln w="9525">
            <a:noFill/>
            <a:miter lim="800000"/>
            <a:headEnd/>
            <a:tailEnd/>
          </a:ln>
        </p:spPr>
        <p:txBody>
          <a:bodyPr>
            <a:spAutoFit/>
          </a:bodyPr>
          <a:lstStyle/>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ChangeArrowheads="1"/>
          </p:cNvSpPr>
          <p:nvPr/>
        </p:nvSpPr>
        <p:spPr bwMode="auto">
          <a:xfrm>
            <a:off x="1828800" y="2057400"/>
            <a:ext cx="5943600" cy="4191000"/>
          </a:xfrm>
          <a:prstGeom prst="rect">
            <a:avLst/>
          </a:prstGeom>
          <a:gradFill rotWithShape="1">
            <a:gsLst>
              <a:gs pos="0">
                <a:srgbClr val="CDCDCD">
                  <a:alpha val="18999"/>
                </a:srgbClr>
              </a:gs>
              <a:gs pos="100000">
                <a:srgbClr val="5F5F5F">
                  <a:alpha val="56000"/>
                </a:srgbClr>
              </a:gs>
            </a:gsLst>
            <a:lin ang="2700000" scaled="1"/>
          </a:gradFill>
          <a:ln w="9525">
            <a:solidFill>
              <a:schemeClr val="tx1"/>
            </a:solidFill>
            <a:miter lim="800000"/>
            <a:headEnd/>
            <a:tailEnd/>
          </a:ln>
        </p:spPr>
        <p:txBody>
          <a:bodyPr wrap="none" anchor="ctr"/>
          <a:lstStyle/>
          <a:p>
            <a:endParaRPr lang="en-US"/>
          </a:p>
        </p:txBody>
      </p:sp>
      <p:sp>
        <p:nvSpPr>
          <p:cNvPr id="71683" name="Rectangle 2"/>
          <p:cNvSpPr>
            <a:spLocks noGrp="1" noChangeArrowheads="1"/>
          </p:cNvSpPr>
          <p:nvPr>
            <p:ph type="title"/>
          </p:nvPr>
        </p:nvSpPr>
        <p:spPr>
          <a:xfrm>
            <a:off x="1143000" y="0"/>
            <a:ext cx="8001000" cy="1371600"/>
          </a:xfrm>
        </p:spPr>
        <p:txBody>
          <a:bodyPr/>
          <a:lstStyle/>
          <a:p>
            <a:pPr eaLnBrk="1" hangingPunct="1"/>
            <a:r>
              <a:rPr lang="en-US" b="1" smtClean="0">
                <a:solidFill>
                  <a:srgbClr val="000099"/>
                </a:solidFill>
                <a:effectLst/>
              </a:rPr>
              <a:t>What don’t you want in this area?</a:t>
            </a:r>
          </a:p>
        </p:txBody>
      </p:sp>
      <p:sp>
        <p:nvSpPr>
          <p:cNvPr id="71684" name="Rectangle 4"/>
          <p:cNvSpPr>
            <a:spLocks noGrp="1" noChangeArrowheads="1"/>
          </p:cNvSpPr>
          <p:nvPr>
            <p:ph type="body" sz="half" idx="1"/>
          </p:nvPr>
        </p:nvSpPr>
        <p:spPr>
          <a:xfrm>
            <a:off x="2895600" y="2057400"/>
            <a:ext cx="3733800" cy="4419600"/>
          </a:xfrm>
        </p:spPr>
        <p:txBody>
          <a:bodyPr/>
          <a:lstStyle/>
          <a:p>
            <a:pPr algn="ctr" eaLnBrk="1" hangingPunct="1">
              <a:buFontTx/>
              <a:buNone/>
            </a:pPr>
            <a:r>
              <a:rPr lang="en-US" b="1" u="sng" smtClean="0">
                <a:solidFill>
                  <a:srgbClr val="000066"/>
                </a:solidFill>
              </a:rPr>
              <a:t>What I DON’T Want:</a:t>
            </a:r>
          </a:p>
          <a:p>
            <a:pPr algn="ctr" eaLnBrk="1" hangingPunct="1">
              <a:buFontTx/>
              <a:buNone/>
            </a:pPr>
            <a:endParaRPr lang="en-US" b="1" smtClean="0">
              <a:solidFill>
                <a:srgbClr val="000066"/>
              </a:solidFill>
            </a:endParaRPr>
          </a:p>
          <a:p>
            <a:pPr eaLnBrk="1" hangingPunct="1">
              <a:buFont typeface="Wingdings" pitchFamily="2" charset="2"/>
              <a:buChar char="ü"/>
            </a:pPr>
            <a:r>
              <a:rPr lang="en-US" b="1" smtClean="0">
                <a:solidFill>
                  <a:srgbClr val="000066"/>
                </a:solidFill>
              </a:rPr>
              <a:t>To feel sick</a:t>
            </a:r>
          </a:p>
          <a:p>
            <a:pPr eaLnBrk="1" hangingPunct="1">
              <a:buFont typeface="Wingdings" pitchFamily="2" charset="2"/>
              <a:buChar char="ü"/>
            </a:pPr>
            <a:r>
              <a:rPr lang="en-US" b="1" smtClean="0">
                <a:solidFill>
                  <a:srgbClr val="000066"/>
                </a:solidFill>
              </a:rPr>
              <a:t>Be overweight</a:t>
            </a:r>
          </a:p>
          <a:p>
            <a:pPr eaLnBrk="1" hangingPunct="1">
              <a:buFont typeface="Wingdings" pitchFamily="2" charset="2"/>
              <a:buChar char="ü"/>
            </a:pPr>
            <a:r>
              <a:rPr lang="en-US" b="1" smtClean="0">
                <a:solidFill>
                  <a:srgbClr val="000066"/>
                </a:solidFill>
              </a:rPr>
              <a:t>Clothes that don’t fit</a:t>
            </a:r>
          </a:p>
          <a:p>
            <a:pPr eaLnBrk="1" hangingPunct="1">
              <a:buFont typeface="Wingdings" pitchFamily="2" charset="2"/>
              <a:buChar char="ü"/>
            </a:pPr>
            <a:r>
              <a:rPr lang="en-US" b="1" smtClean="0">
                <a:solidFill>
                  <a:srgbClr val="000066"/>
                </a:solidFill>
              </a:rPr>
              <a:t>Feel fat</a:t>
            </a:r>
          </a:p>
          <a:p>
            <a:pPr eaLnBrk="1" hangingPunct="1"/>
            <a:endParaRPr lang="en-US"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ChangeArrowheads="1"/>
          </p:cNvSpPr>
          <p:nvPr/>
        </p:nvSpPr>
        <p:spPr bwMode="auto">
          <a:xfrm>
            <a:off x="1752600" y="2057400"/>
            <a:ext cx="6248400" cy="4191000"/>
          </a:xfrm>
          <a:prstGeom prst="rect">
            <a:avLst/>
          </a:prstGeom>
          <a:gradFill rotWithShape="1">
            <a:gsLst>
              <a:gs pos="0">
                <a:srgbClr val="CDCDCD">
                  <a:alpha val="18999"/>
                </a:srgbClr>
              </a:gs>
              <a:gs pos="100000">
                <a:srgbClr val="5F5F5F">
                  <a:alpha val="56000"/>
                </a:srgbClr>
              </a:gs>
            </a:gsLst>
            <a:lin ang="2700000" scaled="1"/>
          </a:gradFill>
          <a:ln w="9525">
            <a:solidFill>
              <a:schemeClr val="tx1"/>
            </a:solidFill>
            <a:miter lim="800000"/>
            <a:headEnd/>
            <a:tailEnd/>
          </a:ln>
        </p:spPr>
        <p:txBody>
          <a:bodyPr wrap="none" anchor="ctr"/>
          <a:lstStyle/>
          <a:p>
            <a:endParaRPr lang="en-US"/>
          </a:p>
        </p:txBody>
      </p:sp>
      <p:sp>
        <p:nvSpPr>
          <p:cNvPr id="72707" name="Rectangle 2"/>
          <p:cNvSpPr>
            <a:spLocks noGrp="1" noChangeArrowheads="1"/>
          </p:cNvSpPr>
          <p:nvPr>
            <p:ph type="title"/>
          </p:nvPr>
        </p:nvSpPr>
        <p:spPr>
          <a:xfrm>
            <a:off x="1143000" y="0"/>
            <a:ext cx="8001000" cy="1371600"/>
          </a:xfrm>
        </p:spPr>
        <p:txBody>
          <a:bodyPr/>
          <a:lstStyle/>
          <a:p>
            <a:pPr eaLnBrk="1" hangingPunct="1"/>
            <a:r>
              <a:rPr lang="en-US" b="1" smtClean="0">
                <a:solidFill>
                  <a:srgbClr val="000099"/>
                </a:solidFill>
                <a:effectLst/>
              </a:rPr>
              <a:t>What do you want in this area?</a:t>
            </a:r>
          </a:p>
        </p:txBody>
      </p:sp>
      <p:sp>
        <p:nvSpPr>
          <p:cNvPr id="72708" name="Rectangle 6"/>
          <p:cNvSpPr>
            <a:spLocks noGrp="1" noChangeArrowheads="1"/>
          </p:cNvSpPr>
          <p:nvPr>
            <p:ph type="body" sz="half" idx="2"/>
          </p:nvPr>
        </p:nvSpPr>
        <p:spPr>
          <a:xfrm>
            <a:off x="3200400" y="2057400"/>
            <a:ext cx="3581400" cy="4419600"/>
          </a:xfrm>
          <a:noFill/>
        </p:spPr>
        <p:txBody>
          <a:bodyPr/>
          <a:lstStyle/>
          <a:p>
            <a:pPr algn="ctr" eaLnBrk="1" hangingPunct="1">
              <a:buFontTx/>
              <a:buNone/>
            </a:pPr>
            <a:r>
              <a:rPr lang="en-US" b="1" u="sng" smtClean="0">
                <a:solidFill>
                  <a:srgbClr val="000099"/>
                </a:solidFill>
              </a:rPr>
              <a:t>What I DO WANT:</a:t>
            </a:r>
          </a:p>
          <a:p>
            <a:pPr algn="ctr" eaLnBrk="1" hangingPunct="1">
              <a:buFontTx/>
              <a:buNone/>
            </a:pPr>
            <a:endParaRPr lang="en-US" b="1" smtClean="0">
              <a:solidFill>
                <a:srgbClr val="000099"/>
              </a:solidFill>
            </a:endParaRPr>
          </a:p>
          <a:p>
            <a:pPr eaLnBrk="1" hangingPunct="1">
              <a:buFont typeface="Wingdings" pitchFamily="2" charset="2"/>
              <a:buChar char="ü"/>
            </a:pPr>
            <a:r>
              <a:rPr lang="en-US" b="1" smtClean="0">
                <a:solidFill>
                  <a:srgbClr val="000099"/>
                </a:solidFill>
              </a:rPr>
              <a:t>To feel healthy</a:t>
            </a:r>
          </a:p>
          <a:p>
            <a:pPr eaLnBrk="1" hangingPunct="1">
              <a:buFont typeface="Wingdings" pitchFamily="2" charset="2"/>
              <a:buChar char="ü"/>
            </a:pPr>
            <a:r>
              <a:rPr lang="en-US" b="1" smtClean="0">
                <a:solidFill>
                  <a:srgbClr val="000099"/>
                </a:solidFill>
              </a:rPr>
              <a:t>At my ideal weight</a:t>
            </a:r>
          </a:p>
          <a:p>
            <a:pPr eaLnBrk="1" hangingPunct="1">
              <a:buFont typeface="Wingdings" pitchFamily="2" charset="2"/>
              <a:buChar char="ü"/>
            </a:pPr>
            <a:r>
              <a:rPr lang="en-US" b="1" smtClean="0">
                <a:solidFill>
                  <a:srgbClr val="000099"/>
                </a:solidFill>
              </a:rPr>
              <a:t>Wear my favorite jeans</a:t>
            </a:r>
          </a:p>
          <a:p>
            <a:pPr eaLnBrk="1" hangingPunct="1">
              <a:buFont typeface="Wingdings" pitchFamily="2" charset="2"/>
              <a:buChar char="ü"/>
            </a:pPr>
            <a:r>
              <a:rPr lang="en-US" b="1" smtClean="0">
                <a:solidFill>
                  <a:srgbClr val="000099"/>
                </a:solidFill>
              </a:rPr>
              <a:t>Feel lean</a:t>
            </a:r>
          </a:p>
          <a:p>
            <a:pPr eaLnBrk="1" hangingPunct="1"/>
            <a:endParaRPr lang="en-US"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219200" y="381000"/>
            <a:ext cx="8229600" cy="685800"/>
          </a:xfrm>
        </p:spPr>
        <p:txBody>
          <a:bodyPr/>
          <a:lstStyle/>
          <a:p>
            <a:pPr eaLnBrk="1" hangingPunct="1"/>
            <a:r>
              <a:rPr lang="en-US" b="1" smtClean="0">
                <a:solidFill>
                  <a:srgbClr val="000099"/>
                </a:solidFill>
                <a:effectLst/>
              </a:rPr>
              <a:t>What are the ultimate possibilities?</a:t>
            </a:r>
          </a:p>
        </p:txBody>
      </p:sp>
      <p:pic>
        <p:nvPicPr>
          <p:cNvPr id="73731" name="Picture 7" descr="possibilities"/>
          <p:cNvPicPr>
            <a:picLocks noChangeAspect="1" noChangeArrowheads="1"/>
          </p:cNvPicPr>
          <p:nvPr/>
        </p:nvPicPr>
        <p:blipFill>
          <a:blip r:embed="rId3" cstate="print"/>
          <a:srcRect/>
          <a:stretch>
            <a:fillRect/>
          </a:stretch>
        </p:blipFill>
        <p:spPr bwMode="auto">
          <a:xfrm>
            <a:off x="76200" y="3276600"/>
            <a:ext cx="8915400" cy="1243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143000" y="228600"/>
            <a:ext cx="8001000" cy="1371600"/>
          </a:xfrm>
        </p:spPr>
        <p:txBody>
          <a:bodyPr/>
          <a:lstStyle/>
          <a:p>
            <a:pPr eaLnBrk="1" hangingPunct="1"/>
            <a:r>
              <a:rPr lang="en-US" b="1" smtClean="0">
                <a:solidFill>
                  <a:srgbClr val="000099"/>
                </a:solidFill>
                <a:effectLst/>
              </a:rPr>
              <a:t>How will you feel when you </a:t>
            </a:r>
            <a:br>
              <a:rPr lang="en-US" b="1" smtClean="0">
                <a:solidFill>
                  <a:srgbClr val="000099"/>
                </a:solidFill>
                <a:effectLst/>
              </a:rPr>
            </a:br>
            <a:r>
              <a:rPr lang="en-US" b="1" smtClean="0">
                <a:solidFill>
                  <a:srgbClr val="000099"/>
                </a:solidFill>
                <a:effectLst/>
              </a:rPr>
              <a:t>have all you want in this area?</a:t>
            </a:r>
          </a:p>
        </p:txBody>
      </p:sp>
      <p:pic>
        <p:nvPicPr>
          <p:cNvPr id="74755" name="Picture 6" descr="man_jumping"/>
          <p:cNvPicPr>
            <a:picLocks noChangeAspect="1" noChangeArrowheads="1"/>
          </p:cNvPicPr>
          <p:nvPr/>
        </p:nvPicPr>
        <p:blipFill>
          <a:blip r:embed="rId3" cstate="print"/>
          <a:srcRect/>
          <a:stretch>
            <a:fillRect/>
          </a:stretch>
        </p:blipFill>
        <p:spPr bwMode="auto">
          <a:xfrm>
            <a:off x="2971800" y="1676400"/>
            <a:ext cx="3149600"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11267" name="Rectangle 2051"/>
          <p:cNvSpPr>
            <a:spLocks noGrp="1" noChangeArrowheads="1"/>
          </p:cNvSpPr>
          <p:nvPr>
            <p:ph type="body" idx="1"/>
          </p:nvPr>
        </p:nvSpPr>
        <p:spPr>
          <a:xfrm>
            <a:off x="533400" y="1600200"/>
            <a:ext cx="7772400" cy="4419600"/>
          </a:xfrm>
        </p:spPr>
        <p:txBody>
          <a:bodyPr/>
          <a:lstStyle/>
          <a:p>
            <a:pPr algn="ctr" eaLnBrk="1" hangingPunct="1">
              <a:buClr>
                <a:srgbClr val="FF0000"/>
              </a:buClr>
              <a:buSzPct val="125000"/>
              <a:buFont typeface="Monotype Sorts" pitchFamily="2" charset="2"/>
              <a:buNone/>
            </a:pPr>
            <a:r>
              <a:rPr lang="en-US" b="1" smtClean="0">
                <a:solidFill>
                  <a:srgbClr val="000099"/>
                </a:solidFill>
                <a:cs typeface="Times New Roman" pitchFamily="18" charset="0"/>
              </a:rPr>
              <a:t> </a:t>
            </a:r>
          </a:p>
          <a:p>
            <a:pPr algn="ctr" eaLnBrk="1" hangingPunct="1">
              <a:buClr>
                <a:srgbClr val="FF0000"/>
              </a:buClr>
              <a:buSzPct val="125000"/>
              <a:buFont typeface="Monotype Sorts" pitchFamily="2" charset="2"/>
              <a:buNone/>
            </a:pPr>
            <a:r>
              <a:rPr lang="en-US" b="1" smtClean="0">
                <a:solidFill>
                  <a:srgbClr val="000099"/>
                </a:solidFill>
                <a:cs typeface="Times New Roman" pitchFamily="18" charset="0"/>
              </a:rPr>
              <a:t/>
            </a:r>
            <a:br>
              <a:rPr lang="en-US" b="1" smtClean="0">
                <a:solidFill>
                  <a:srgbClr val="000099"/>
                </a:solidFill>
                <a:cs typeface="Times New Roman" pitchFamily="18" charset="0"/>
              </a:rPr>
            </a:br>
            <a:r>
              <a:rPr lang="en-US" b="1" smtClean="0">
                <a:solidFill>
                  <a:srgbClr val="000099"/>
                </a:solidFill>
                <a:cs typeface="Times New Roman" pitchFamily="18" charset="0"/>
              </a:rPr>
              <a:t>The field of community economic development includes a focus on:</a:t>
            </a:r>
            <a:br>
              <a:rPr lang="en-US" b="1" smtClean="0">
                <a:solidFill>
                  <a:srgbClr val="000099"/>
                </a:solidFill>
                <a:cs typeface="Times New Roman" pitchFamily="18" charset="0"/>
              </a:rPr>
            </a:br>
            <a:r>
              <a:rPr lang="en-US" b="1" smtClean="0">
                <a:solidFill>
                  <a:srgbClr val="000099"/>
                </a:solidFill>
                <a:cs typeface="Times New Roman" pitchFamily="18" charset="0"/>
              </a:rPr>
              <a:t> self-help, empowerment and </a:t>
            </a:r>
            <a:br>
              <a:rPr lang="en-US" b="1" smtClean="0">
                <a:solidFill>
                  <a:srgbClr val="000099"/>
                </a:solidFill>
                <a:cs typeface="Times New Roman" pitchFamily="18" charset="0"/>
              </a:rPr>
            </a:br>
            <a:r>
              <a:rPr lang="en-US" b="1" smtClean="0">
                <a:solidFill>
                  <a:srgbClr val="000099"/>
                </a:solidFill>
                <a:cs typeface="Times New Roman" pitchFamily="18" charset="0"/>
              </a:rPr>
              <a:t>capacity building.</a:t>
            </a:r>
            <a:endParaRPr lang="en-US" sz="2400" b="1" i="1" smtClean="0">
              <a:solidFill>
                <a:srgbClr val="000099"/>
              </a:solidFill>
              <a:cs typeface="Times New Roman" pitchFamily="18" charset="0"/>
            </a:endParaRPr>
          </a:p>
        </p:txBody>
      </p:sp>
      <p:sp>
        <p:nvSpPr>
          <p:cNvPr id="11268"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1269" name="Text Box 2053"/>
          <p:cNvSpPr txBox="1">
            <a:spLocks noChangeArrowheads="1"/>
          </p:cNvSpPr>
          <p:nvPr/>
        </p:nvSpPr>
        <p:spPr bwMode="auto">
          <a:xfrm>
            <a:off x="609600" y="1371600"/>
            <a:ext cx="8229600" cy="3108325"/>
          </a:xfrm>
          <a:prstGeom prst="rect">
            <a:avLst/>
          </a:prstGeom>
          <a:noFill/>
          <a:ln w="9525">
            <a:noFill/>
            <a:miter lim="800000"/>
            <a:headEnd/>
            <a:tailEnd/>
          </a:ln>
        </p:spPr>
        <p:txBody>
          <a:bodyPr>
            <a:spAutoFit/>
          </a:bodyPr>
          <a:lstStyle/>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p:txBody>
      </p:sp>
      <p:sp>
        <p:nvSpPr>
          <p:cNvPr id="11270" name="TextBox 5"/>
          <p:cNvSpPr txBox="1">
            <a:spLocks noChangeArrowheads="1"/>
          </p:cNvSpPr>
          <p:nvPr/>
        </p:nvSpPr>
        <p:spPr bwMode="auto">
          <a:xfrm>
            <a:off x="1600200" y="381000"/>
            <a:ext cx="7299325" cy="646113"/>
          </a:xfrm>
          <a:prstGeom prst="rect">
            <a:avLst/>
          </a:prstGeom>
          <a:noFill/>
          <a:ln w="9525">
            <a:noFill/>
            <a:miter lim="800000"/>
            <a:headEnd/>
            <a:tailEnd/>
          </a:ln>
        </p:spPr>
        <p:txBody>
          <a:bodyPr>
            <a:spAutoFit/>
          </a:bodyPr>
          <a:lstStyle/>
          <a:p>
            <a:r>
              <a:rPr lang="en-US" sz="3600" b="1">
                <a:solidFill>
                  <a:srgbClr val="000099"/>
                </a:solidFill>
              </a:rPr>
              <a:t>Community Economic Development</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143000" y="0"/>
            <a:ext cx="8001000" cy="1371600"/>
          </a:xfrm>
        </p:spPr>
        <p:txBody>
          <a:bodyPr/>
          <a:lstStyle/>
          <a:p>
            <a:pPr eaLnBrk="1" hangingPunct="1"/>
            <a:r>
              <a:rPr lang="en-US" b="1" smtClean="0">
                <a:solidFill>
                  <a:srgbClr val="000099"/>
                </a:solidFill>
                <a:effectLst/>
              </a:rPr>
              <a:t>See, Feel, Believe and Trust!	</a:t>
            </a:r>
          </a:p>
        </p:txBody>
      </p:sp>
      <p:sp>
        <p:nvSpPr>
          <p:cNvPr id="75779" name="Rectangle 3"/>
          <p:cNvSpPr>
            <a:spLocks noGrp="1" noChangeArrowheads="1"/>
          </p:cNvSpPr>
          <p:nvPr>
            <p:ph type="body" idx="1"/>
          </p:nvPr>
        </p:nvSpPr>
        <p:spPr>
          <a:xfrm>
            <a:off x="457200" y="2057400"/>
            <a:ext cx="8229600" cy="4419600"/>
          </a:xfrm>
        </p:spPr>
        <p:txBody>
          <a:bodyPr/>
          <a:lstStyle/>
          <a:p>
            <a:pPr eaLnBrk="1" hangingPunct="1">
              <a:buFontTx/>
              <a:buNone/>
            </a:pPr>
            <a:r>
              <a:rPr lang="en-US" sz="2800" smtClean="0"/>
              <a:t>  “Decide what you want.  Believe you can have it.  Believe you deserve it and believe it’s possible for you.  And then close your eyes every day for several minutes, and visualize having what you already want, feeling the feelings of already having it.  Come out of that and focus on what you’re grateful for already, and really enjoy it.  Then go into your day and release it to the Universe and trust that the Universe will figure out how to manifest it.” – Jack Canfield</a:t>
            </a:r>
          </a:p>
        </p:txBody>
      </p:sp>
      <p:sp>
        <p:nvSpPr>
          <p:cNvPr id="75780" name="Rectangle 4"/>
          <p:cNvSpPr>
            <a:spLocks noChangeArrowheads="1"/>
          </p:cNvSpPr>
          <p:nvPr/>
        </p:nvSpPr>
        <p:spPr bwMode="auto">
          <a:xfrm>
            <a:off x="381000" y="2133600"/>
            <a:ext cx="8305800" cy="4191000"/>
          </a:xfrm>
          <a:prstGeom prst="rect">
            <a:avLst/>
          </a:prstGeom>
          <a:gradFill rotWithShape="1">
            <a:gsLst>
              <a:gs pos="0">
                <a:srgbClr val="CDCDCD">
                  <a:alpha val="18999"/>
                </a:srgbClr>
              </a:gs>
              <a:gs pos="100000">
                <a:srgbClr val="5F5F5F">
                  <a:alpha val="56000"/>
                </a:srgbClr>
              </a:gs>
            </a:gsLst>
            <a:lin ang="2700000" scaled="1"/>
          </a:gra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914400" y="457200"/>
            <a:ext cx="8229600" cy="685800"/>
          </a:xfrm>
        </p:spPr>
        <p:txBody>
          <a:bodyPr/>
          <a:lstStyle/>
          <a:p>
            <a:pPr eaLnBrk="1" hangingPunct="1"/>
            <a:r>
              <a:rPr lang="en-US" sz="4000" b="1" smtClean="0">
                <a:solidFill>
                  <a:srgbClr val="000099"/>
                </a:solidFill>
                <a:effectLst/>
              </a:rPr>
              <a:t>How Will You Nurture </a:t>
            </a:r>
            <a:br>
              <a:rPr lang="en-US" sz="4000" b="1" smtClean="0">
                <a:solidFill>
                  <a:srgbClr val="000099"/>
                </a:solidFill>
                <a:effectLst/>
              </a:rPr>
            </a:br>
            <a:r>
              <a:rPr lang="en-US" sz="4000" b="1" smtClean="0">
                <a:solidFill>
                  <a:srgbClr val="000099"/>
                </a:solidFill>
                <a:effectLst/>
              </a:rPr>
              <a:t>Your Heart’s Desires?</a:t>
            </a:r>
          </a:p>
        </p:txBody>
      </p:sp>
      <p:pic>
        <p:nvPicPr>
          <p:cNvPr id="76803" name="Picture 5" descr="lady_looking_light"/>
          <p:cNvPicPr>
            <a:picLocks noChangeAspect="1" noChangeArrowheads="1"/>
          </p:cNvPicPr>
          <p:nvPr/>
        </p:nvPicPr>
        <p:blipFill>
          <a:blip r:embed="rId3" cstate="print"/>
          <a:srcRect/>
          <a:stretch>
            <a:fillRect/>
          </a:stretch>
        </p:blipFill>
        <p:spPr bwMode="auto">
          <a:xfrm>
            <a:off x="3124200" y="1928813"/>
            <a:ext cx="2895600" cy="4268787"/>
          </a:xfrm>
          <a:prstGeom prst="rect">
            <a:avLst/>
          </a:prstGeom>
          <a:noFill/>
          <a:ln w="9525">
            <a:noFill/>
            <a:miter lim="800000"/>
            <a:headEnd/>
            <a:tailEnd/>
          </a:ln>
        </p:spPr>
      </p:pic>
      <p:sp>
        <p:nvSpPr>
          <p:cNvPr id="76804" name="Rectangle 6"/>
          <p:cNvSpPr>
            <a:spLocks noChangeArrowheads="1"/>
          </p:cNvSpPr>
          <p:nvPr/>
        </p:nvSpPr>
        <p:spPr bwMode="auto">
          <a:xfrm>
            <a:off x="5257800" y="5562600"/>
            <a:ext cx="3505200" cy="762000"/>
          </a:xfrm>
          <a:prstGeom prst="rect">
            <a:avLst/>
          </a:prstGeom>
          <a:solidFill>
            <a:schemeClr val="bg1"/>
          </a:solidFill>
          <a:ln w="9525">
            <a:noFill/>
            <a:miter lim="800000"/>
            <a:headEnd/>
            <a:tailEnd/>
          </a:ln>
        </p:spPr>
        <p:txBody>
          <a:bodyPr wrap="none" anchor="ctr"/>
          <a:lstStyle/>
          <a:p>
            <a:endParaRPr lang="en-US"/>
          </a:p>
        </p:txBody>
      </p:sp>
      <p:pic>
        <p:nvPicPr>
          <p:cNvPr id="76805" name="Picture 5"/>
          <p:cNvPicPr>
            <a:picLocks noChangeAspect="1" noChangeArrowheads="1"/>
          </p:cNvPicPr>
          <p:nvPr/>
        </p:nvPicPr>
        <p:blipFill>
          <a:blip r:embed="rId4" cstate="print"/>
          <a:srcRect/>
          <a:stretch>
            <a:fillRect/>
          </a:stretch>
        </p:blipFill>
        <p:spPr bwMode="auto">
          <a:xfrm>
            <a:off x="6096000" y="3309938"/>
            <a:ext cx="2438400" cy="1970087"/>
          </a:xfrm>
          <a:prstGeom prst="rect">
            <a:avLst/>
          </a:prstGeom>
          <a:noFill/>
          <a:ln w="12700" cap="sq">
            <a:noFill/>
            <a:miter lim="800000"/>
            <a:headEnd type="none" w="sm" len="sm"/>
            <a:tailEnd type="none" w="sm" len="sm"/>
          </a:ln>
        </p:spPr>
      </p:pic>
      <p:pic>
        <p:nvPicPr>
          <p:cNvPr id="76806" name="Picture 6"/>
          <p:cNvPicPr>
            <a:picLocks noChangeAspect="1" noChangeArrowheads="1"/>
          </p:cNvPicPr>
          <p:nvPr/>
        </p:nvPicPr>
        <p:blipFill>
          <a:blip r:embed="rId5" cstate="print"/>
          <a:srcRect/>
          <a:stretch>
            <a:fillRect/>
          </a:stretch>
        </p:blipFill>
        <p:spPr bwMode="auto">
          <a:xfrm>
            <a:off x="304800" y="3048000"/>
            <a:ext cx="3233738" cy="2590800"/>
          </a:xfrm>
          <a:prstGeom prst="rect">
            <a:avLst/>
          </a:prstGeom>
          <a:noFill/>
          <a:ln w="12700" cap="sq">
            <a:noFill/>
            <a:miter lim="800000"/>
            <a:headEnd type="none" w="sm" len="sm"/>
            <a:tailEnd type="none" w="sm" len="sm"/>
          </a:ln>
        </p:spPr>
      </p:pic>
      <p:sp>
        <p:nvSpPr>
          <p:cNvPr id="76807" name="Rectangle 6"/>
          <p:cNvSpPr>
            <a:spLocks noChangeArrowheads="1"/>
          </p:cNvSpPr>
          <p:nvPr/>
        </p:nvSpPr>
        <p:spPr bwMode="auto">
          <a:xfrm>
            <a:off x="5334000" y="5638800"/>
            <a:ext cx="3657600" cy="762000"/>
          </a:xfrm>
          <a:prstGeom prst="rect">
            <a:avLst/>
          </a:prstGeom>
          <a:solidFill>
            <a:schemeClr val="bg1"/>
          </a:solidFill>
          <a:ln w="9525">
            <a:noFill/>
            <a:miter lim="800000"/>
            <a:headEnd/>
            <a:tailEnd/>
          </a:ln>
        </p:spPr>
        <p:txBody>
          <a:bodyPr wrap="none" anchor="ctr"/>
          <a:lstStyle/>
          <a:p>
            <a:r>
              <a:rPr lang="en-US" sz="2000" b="1"/>
              <a:t>       </a:t>
            </a:r>
            <a:r>
              <a:rPr lang="en-US" sz="2000" b="1">
                <a:solidFill>
                  <a:srgbClr val="000099"/>
                </a:solidFill>
              </a:rPr>
              <a:t>Emwave from HeartMath®</a:t>
            </a:r>
          </a:p>
        </p:txBody>
      </p:sp>
      <p:sp>
        <p:nvSpPr>
          <p:cNvPr id="76808" name="Rectangle 7"/>
          <p:cNvSpPr>
            <a:spLocks noChangeArrowheads="1"/>
          </p:cNvSpPr>
          <p:nvPr/>
        </p:nvSpPr>
        <p:spPr bwMode="auto">
          <a:xfrm>
            <a:off x="0" y="5638800"/>
            <a:ext cx="3962400" cy="762000"/>
          </a:xfrm>
          <a:prstGeom prst="rect">
            <a:avLst/>
          </a:prstGeom>
          <a:solidFill>
            <a:schemeClr val="bg1"/>
          </a:solidFill>
          <a:ln w="9525">
            <a:noFill/>
            <a:miter lim="800000"/>
            <a:headEnd/>
            <a:tailEnd/>
          </a:ln>
        </p:spPr>
        <p:txBody>
          <a:bodyPr wrap="none" anchor="ctr"/>
          <a:lstStyle/>
          <a:p>
            <a:r>
              <a:rPr lang="en-US"/>
              <a:t> </a:t>
            </a:r>
            <a:r>
              <a:rPr lang="en-US" sz="2000" b="1">
                <a:solidFill>
                  <a:srgbClr val="000099"/>
                </a:solidFill>
              </a:rPr>
              <a:t>Freeze Framer from HeartMath®</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pPr eaLnBrk="1" hangingPunct="1">
              <a:defRPr/>
            </a:pPr>
            <a:r>
              <a:rPr lang="en-US" b="1" dirty="0" smtClean="0">
                <a:solidFill>
                  <a:srgbClr val="000099"/>
                </a:solidFill>
              </a:rPr>
              <a:t> </a:t>
            </a:r>
            <a:r>
              <a:rPr lang="en-US" b="1" dirty="0" smtClean="0">
                <a:solidFill>
                  <a:srgbClr val="000099"/>
                </a:solidFill>
                <a:effectLst/>
              </a:rPr>
              <a:t>What Priority Goals Will You Set?</a:t>
            </a:r>
          </a:p>
        </p:txBody>
      </p:sp>
      <p:pic>
        <p:nvPicPr>
          <p:cNvPr id="77827" name="Picture 5" descr="smart part 1"/>
          <p:cNvPicPr>
            <a:picLocks noChangeAspect="1" noChangeArrowheads="1"/>
          </p:cNvPicPr>
          <p:nvPr/>
        </p:nvPicPr>
        <p:blipFill>
          <a:blip r:embed="rId3" cstate="print"/>
          <a:srcRect/>
          <a:stretch>
            <a:fillRect/>
          </a:stretch>
        </p:blipFill>
        <p:spPr bwMode="auto">
          <a:xfrm>
            <a:off x="228600" y="2514600"/>
            <a:ext cx="8610600" cy="1371600"/>
          </a:xfrm>
          <a:prstGeom prst="rect">
            <a:avLst/>
          </a:prstGeom>
          <a:noFill/>
          <a:ln w="9525">
            <a:noFill/>
            <a:miter lim="800000"/>
            <a:headEnd/>
            <a:tailEnd/>
          </a:ln>
        </p:spPr>
      </p:pic>
      <p:pic>
        <p:nvPicPr>
          <p:cNvPr id="77828" name="Picture 6" descr="smart part 2"/>
          <p:cNvPicPr>
            <a:picLocks noChangeAspect="1" noChangeArrowheads="1"/>
          </p:cNvPicPr>
          <p:nvPr/>
        </p:nvPicPr>
        <p:blipFill>
          <a:blip r:embed="rId4" cstate="print"/>
          <a:srcRect/>
          <a:stretch>
            <a:fillRect/>
          </a:stretch>
        </p:blipFill>
        <p:spPr bwMode="auto">
          <a:xfrm>
            <a:off x="304800" y="4267200"/>
            <a:ext cx="8585200" cy="874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78851" name="Rectangle 2051"/>
          <p:cNvSpPr>
            <a:spLocks noGrp="1" noChangeArrowheads="1"/>
          </p:cNvSpPr>
          <p:nvPr>
            <p:ph type="body" idx="1"/>
          </p:nvPr>
        </p:nvSpPr>
        <p:spPr>
          <a:xfrm>
            <a:off x="838200" y="914400"/>
            <a:ext cx="7772400" cy="4419600"/>
          </a:xfrm>
        </p:spPr>
        <p:txBody>
          <a:bodyPr/>
          <a:lstStyle/>
          <a:p>
            <a:pPr algn="ctr">
              <a:buFontTx/>
              <a:buNone/>
            </a:pPr>
            <a:r>
              <a:rPr lang="en-US" smtClean="0"/>
              <a:t>    </a:t>
            </a:r>
            <a:r>
              <a:rPr lang="en-US" b="1" smtClean="0">
                <a:solidFill>
                  <a:srgbClr val="000066"/>
                </a:solidFill>
              </a:rPr>
              <a:t>“Each of us is born to shape a </a:t>
            </a:r>
            <a:br>
              <a:rPr lang="en-US" b="1" smtClean="0">
                <a:solidFill>
                  <a:srgbClr val="000066"/>
                </a:solidFill>
              </a:rPr>
            </a:br>
            <a:r>
              <a:rPr lang="en-US" b="1" smtClean="0">
                <a:solidFill>
                  <a:srgbClr val="000066"/>
                </a:solidFill>
              </a:rPr>
              <a:t>personal destiny. The depth and extent </a:t>
            </a:r>
            <a:br>
              <a:rPr lang="en-US" b="1" smtClean="0">
                <a:solidFill>
                  <a:srgbClr val="000066"/>
                </a:solidFill>
              </a:rPr>
            </a:br>
            <a:r>
              <a:rPr lang="en-US" b="1" smtClean="0">
                <a:solidFill>
                  <a:srgbClr val="000066"/>
                </a:solidFill>
              </a:rPr>
              <a:t>of that destiny are measured by </a:t>
            </a:r>
            <a:br>
              <a:rPr lang="en-US" b="1" smtClean="0">
                <a:solidFill>
                  <a:srgbClr val="000066"/>
                </a:solidFill>
              </a:rPr>
            </a:br>
            <a:r>
              <a:rPr lang="en-US" b="1" smtClean="0">
                <a:solidFill>
                  <a:srgbClr val="000066"/>
                </a:solidFill>
              </a:rPr>
              <a:t>the personal goals we set.”</a:t>
            </a:r>
          </a:p>
          <a:p>
            <a:pPr>
              <a:buFontTx/>
              <a:buNone/>
            </a:pPr>
            <a:endParaRPr lang="en-US" smtClean="0"/>
          </a:p>
          <a:p>
            <a:pPr>
              <a:buFontTx/>
              <a:buNone/>
            </a:pPr>
            <a:endParaRPr lang="en-US" smtClean="0"/>
          </a:p>
          <a:p>
            <a:pPr>
              <a:buFontTx/>
              <a:buNone/>
            </a:pPr>
            <a:endParaRPr lang="en-US" smtClean="0"/>
          </a:p>
          <a:p>
            <a:pPr>
              <a:buFontTx/>
              <a:buNone/>
            </a:pPr>
            <a:endParaRPr lang="en-US" smtClean="0"/>
          </a:p>
          <a:p>
            <a:pPr>
              <a:buFontTx/>
              <a:buNone/>
            </a:pPr>
            <a:r>
              <a:rPr lang="en-US" smtClean="0"/>
              <a:t> </a:t>
            </a:r>
            <a:br>
              <a:rPr lang="en-US" smtClean="0"/>
            </a:br>
            <a:r>
              <a:rPr lang="en-US" smtClean="0"/>
              <a:t>                           </a:t>
            </a:r>
            <a:r>
              <a:rPr lang="en-US" sz="2800" b="1" smtClean="0">
                <a:solidFill>
                  <a:srgbClr val="000099"/>
                </a:solidFill>
              </a:rPr>
              <a:t>Paul J. Meyer</a:t>
            </a:r>
            <a:endParaRPr lang="en-US" sz="2800" smtClean="0">
              <a:solidFill>
                <a:srgbClr val="000099"/>
              </a:solidFill>
            </a:endParaRPr>
          </a:p>
        </p:txBody>
      </p:sp>
      <p:sp>
        <p:nvSpPr>
          <p:cNvPr id="78852"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78853" name="Text Box 2053"/>
          <p:cNvSpPr txBox="1">
            <a:spLocks noChangeArrowheads="1"/>
          </p:cNvSpPr>
          <p:nvPr/>
        </p:nvSpPr>
        <p:spPr bwMode="auto">
          <a:xfrm>
            <a:off x="609600" y="1371600"/>
            <a:ext cx="8229600" cy="3108325"/>
          </a:xfrm>
          <a:prstGeom prst="rect">
            <a:avLst/>
          </a:prstGeom>
          <a:noFill/>
          <a:ln w="9525">
            <a:noFill/>
            <a:miter lim="800000"/>
            <a:headEnd/>
            <a:tailEnd/>
          </a:ln>
        </p:spPr>
        <p:txBody>
          <a:bodyPr>
            <a:spAutoFit/>
          </a:bodyPr>
          <a:lstStyle/>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p:txBody>
      </p:sp>
      <p:pic>
        <p:nvPicPr>
          <p:cNvPr id="78854" name="Picture 2"/>
          <p:cNvPicPr>
            <a:picLocks noChangeAspect="1" noChangeArrowheads="1"/>
          </p:cNvPicPr>
          <p:nvPr/>
        </p:nvPicPr>
        <p:blipFill>
          <a:blip r:embed="rId3" cstate="print"/>
          <a:srcRect/>
          <a:stretch>
            <a:fillRect/>
          </a:stretch>
        </p:blipFill>
        <p:spPr bwMode="auto">
          <a:xfrm>
            <a:off x="4038600" y="3124200"/>
            <a:ext cx="1973263" cy="2762250"/>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b="1" smtClean="0">
                <a:solidFill>
                  <a:srgbClr val="000099"/>
                </a:solidFill>
                <a:effectLst/>
              </a:rPr>
              <a:t>What Obstacles and Hurdles </a:t>
            </a:r>
            <a:br>
              <a:rPr lang="en-US" b="1" smtClean="0">
                <a:solidFill>
                  <a:srgbClr val="000099"/>
                </a:solidFill>
                <a:effectLst/>
              </a:rPr>
            </a:br>
            <a:r>
              <a:rPr lang="en-US" b="1" smtClean="0">
                <a:solidFill>
                  <a:srgbClr val="000099"/>
                </a:solidFill>
                <a:effectLst/>
              </a:rPr>
              <a:t>Will You Need to Overcome?</a:t>
            </a:r>
          </a:p>
        </p:txBody>
      </p:sp>
      <p:pic>
        <p:nvPicPr>
          <p:cNvPr id="79875" name="Picture 5" descr="hurdle"/>
          <p:cNvPicPr>
            <a:picLocks noChangeAspect="1" noChangeArrowheads="1"/>
          </p:cNvPicPr>
          <p:nvPr/>
        </p:nvPicPr>
        <p:blipFill>
          <a:blip r:embed="rId3" cstate="print"/>
          <a:srcRect/>
          <a:stretch>
            <a:fillRect/>
          </a:stretch>
        </p:blipFill>
        <p:spPr bwMode="auto">
          <a:xfrm>
            <a:off x="381000" y="2349500"/>
            <a:ext cx="2730500" cy="3822700"/>
          </a:xfrm>
          <a:prstGeom prst="rect">
            <a:avLst/>
          </a:prstGeom>
          <a:noFill/>
          <a:ln w="9525">
            <a:noFill/>
            <a:miter lim="800000"/>
            <a:headEnd/>
            <a:tailEnd/>
          </a:ln>
        </p:spPr>
      </p:pic>
      <p:pic>
        <p:nvPicPr>
          <p:cNvPr id="79876" name="Picture 6" descr="hurdle"/>
          <p:cNvPicPr>
            <a:picLocks noChangeAspect="1" noChangeArrowheads="1"/>
          </p:cNvPicPr>
          <p:nvPr/>
        </p:nvPicPr>
        <p:blipFill>
          <a:blip r:embed="rId3" cstate="print"/>
          <a:srcRect/>
          <a:stretch>
            <a:fillRect/>
          </a:stretch>
        </p:blipFill>
        <p:spPr bwMode="auto">
          <a:xfrm>
            <a:off x="3067050" y="2349500"/>
            <a:ext cx="2730500" cy="3822700"/>
          </a:xfrm>
          <a:prstGeom prst="rect">
            <a:avLst/>
          </a:prstGeom>
          <a:noFill/>
          <a:ln w="9525">
            <a:noFill/>
            <a:miter lim="800000"/>
            <a:headEnd/>
            <a:tailEnd/>
          </a:ln>
        </p:spPr>
      </p:pic>
      <p:pic>
        <p:nvPicPr>
          <p:cNvPr id="79877" name="Picture 8" descr="hurdle"/>
          <p:cNvPicPr>
            <a:picLocks noChangeAspect="1" noChangeArrowheads="1"/>
          </p:cNvPicPr>
          <p:nvPr/>
        </p:nvPicPr>
        <p:blipFill>
          <a:blip r:embed="rId3" cstate="print"/>
          <a:srcRect/>
          <a:stretch>
            <a:fillRect/>
          </a:stretch>
        </p:blipFill>
        <p:spPr bwMode="auto">
          <a:xfrm>
            <a:off x="5781675" y="2349500"/>
            <a:ext cx="2730500" cy="3822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US" b="1" smtClean="0">
                <a:solidFill>
                  <a:srgbClr val="000099"/>
                </a:solidFill>
                <a:effectLst/>
              </a:rPr>
              <a:t>Never “Throw in the Towel”</a:t>
            </a:r>
          </a:p>
        </p:txBody>
      </p:sp>
      <p:sp>
        <p:nvSpPr>
          <p:cNvPr id="80899" name="Rectangle 3"/>
          <p:cNvSpPr>
            <a:spLocks noGrp="1" noChangeArrowheads="1"/>
          </p:cNvSpPr>
          <p:nvPr>
            <p:ph type="body" idx="1"/>
          </p:nvPr>
        </p:nvSpPr>
        <p:spPr>
          <a:xfrm>
            <a:off x="457200" y="2057400"/>
            <a:ext cx="8229600" cy="4419600"/>
          </a:xfrm>
        </p:spPr>
        <p:txBody>
          <a:bodyPr/>
          <a:lstStyle/>
          <a:p>
            <a:pPr eaLnBrk="1" hangingPunct="1">
              <a:lnSpc>
                <a:spcPct val="90000"/>
              </a:lnSpc>
              <a:buFontTx/>
              <a:buNone/>
            </a:pPr>
            <a:r>
              <a:rPr lang="en-US" smtClean="0"/>
              <a:t>“…[People] say, ‘I’m fired up.  I saw this program and I’m going to change my life.’  And yet results aren’t showing.  Beneath the surface it’s just about ready to break through, but the person will look just at the surface results and say, ‘This stuff doesn’t work.’ And you know what?  The Universe says, ‘Your wish is my command,’ and it disappears.”- James Ray</a:t>
            </a:r>
          </a:p>
        </p:txBody>
      </p:sp>
      <p:sp>
        <p:nvSpPr>
          <p:cNvPr id="80900" name="Rectangle 4"/>
          <p:cNvSpPr>
            <a:spLocks noChangeArrowheads="1"/>
          </p:cNvSpPr>
          <p:nvPr/>
        </p:nvSpPr>
        <p:spPr bwMode="auto">
          <a:xfrm>
            <a:off x="457200" y="1981200"/>
            <a:ext cx="8305800" cy="4191000"/>
          </a:xfrm>
          <a:prstGeom prst="rect">
            <a:avLst/>
          </a:prstGeom>
          <a:gradFill rotWithShape="1">
            <a:gsLst>
              <a:gs pos="0">
                <a:srgbClr val="CDCDCD">
                  <a:alpha val="18999"/>
                </a:srgbClr>
              </a:gs>
              <a:gs pos="100000">
                <a:srgbClr val="5F5F5F">
                  <a:alpha val="56000"/>
                </a:srgbClr>
              </a:gs>
            </a:gsLst>
            <a:lin ang="2700000" scaled="1"/>
          </a:gra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b="1" smtClean="0">
                <a:solidFill>
                  <a:srgbClr val="000099"/>
                </a:solidFill>
                <a:effectLst/>
              </a:rPr>
              <a:t>Who Will Be Your Coaches, </a:t>
            </a:r>
            <a:br>
              <a:rPr lang="en-US" b="1" smtClean="0">
                <a:solidFill>
                  <a:srgbClr val="000099"/>
                </a:solidFill>
                <a:effectLst/>
              </a:rPr>
            </a:br>
            <a:r>
              <a:rPr lang="en-US" b="1" smtClean="0">
                <a:solidFill>
                  <a:srgbClr val="000099"/>
                </a:solidFill>
                <a:effectLst/>
              </a:rPr>
              <a:t>  Mentors and Mastermind Partners?</a:t>
            </a:r>
          </a:p>
        </p:txBody>
      </p:sp>
      <p:pic>
        <p:nvPicPr>
          <p:cNvPr id="81923" name="Picture 4" descr="campfire"/>
          <p:cNvPicPr>
            <a:picLocks noChangeAspect="1" noChangeArrowheads="1"/>
          </p:cNvPicPr>
          <p:nvPr/>
        </p:nvPicPr>
        <p:blipFill>
          <a:blip r:embed="rId3" cstate="print"/>
          <a:srcRect/>
          <a:stretch>
            <a:fillRect/>
          </a:stretch>
        </p:blipFill>
        <p:spPr bwMode="auto">
          <a:xfrm>
            <a:off x="1905000" y="2209800"/>
            <a:ext cx="5334000" cy="3546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lstStyle/>
          <a:p>
            <a:pPr eaLnBrk="1" hangingPunct="1">
              <a:defRPr/>
            </a:pPr>
            <a:r>
              <a:rPr lang="en-US" sz="4000" b="1" dirty="0" smtClean="0">
                <a:solidFill>
                  <a:srgbClr val="000099"/>
                </a:solidFill>
              </a:rPr>
              <a:t>  </a:t>
            </a:r>
            <a:r>
              <a:rPr lang="en-US" sz="4000" b="1" dirty="0" smtClean="0">
                <a:solidFill>
                  <a:srgbClr val="000099"/>
                </a:solidFill>
                <a:effectLst/>
              </a:rPr>
              <a:t>Who Will Be Your Cheerleaders?</a:t>
            </a:r>
          </a:p>
        </p:txBody>
      </p:sp>
      <p:pic>
        <p:nvPicPr>
          <p:cNvPr id="82947" name="Picture 6" descr="cheerleader"/>
          <p:cNvPicPr>
            <a:picLocks noChangeAspect="1" noChangeArrowheads="1"/>
          </p:cNvPicPr>
          <p:nvPr/>
        </p:nvPicPr>
        <p:blipFill>
          <a:blip r:embed="rId3" cstate="print"/>
          <a:srcRect/>
          <a:stretch>
            <a:fillRect/>
          </a:stretch>
        </p:blipFill>
        <p:spPr bwMode="auto">
          <a:xfrm>
            <a:off x="3352800" y="2133600"/>
            <a:ext cx="2093913"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lstStyle/>
          <a:p>
            <a:pPr eaLnBrk="1" hangingPunct="1">
              <a:defRPr/>
            </a:pPr>
            <a:r>
              <a:rPr lang="en-US" b="1" dirty="0" smtClean="0">
                <a:solidFill>
                  <a:srgbClr val="000099"/>
                </a:solidFill>
              </a:rPr>
              <a:t> </a:t>
            </a:r>
            <a:r>
              <a:rPr lang="en-US" b="1" dirty="0" smtClean="0">
                <a:solidFill>
                  <a:srgbClr val="000099"/>
                </a:solidFill>
                <a:effectLst/>
              </a:rPr>
              <a:t>What Action Steps Can You Take?</a:t>
            </a:r>
          </a:p>
        </p:txBody>
      </p:sp>
      <p:sp>
        <p:nvSpPr>
          <p:cNvPr id="83971" name="Rectangle 3"/>
          <p:cNvSpPr>
            <a:spLocks noGrp="1" noChangeArrowheads="1"/>
          </p:cNvSpPr>
          <p:nvPr>
            <p:ph type="body" idx="1"/>
          </p:nvPr>
        </p:nvSpPr>
        <p:spPr>
          <a:xfrm>
            <a:off x="533400" y="5715000"/>
            <a:ext cx="8229600" cy="990600"/>
          </a:xfrm>
        </p:spPr>
        <p:txBody>
          <a:bodyPr/>
          <a:lstStyle/>
          <a:p>
            <a:pPr algn="ctr" eaLnBrk="1" hangingPunct="1">
              <a:buFontTx/>
              <a:buNone/>
            </a:pPr>
            <a:r>
              <a:rPr lang="en-US" b="1" smtClean="0"/>
              <a:t>“</a:t>
            </a:r>
            <a:r>
              <a:rPr lang="en-US" sz="2000" b="1" i="1" smtClean="0"/>
              <a:t>Work is the miracle by which talent is brought to the surface and dreams become a reality.” –Gordon B. Hinckley</a:t>
            </a:r>
          </a:p>
          <a:p>
            <a:pPr eaLnBrk="1" hangingPunct="1">
              <a:buFontTx/>
              <a:buNone/>
            </a:pPr>
            <a:endParaRPr lang="en-US" sz="2000" i="1" smtClean="0"/>
          </a:p>
        </p:txBody>
      </p:sp>
      <p:pic>
        <p:nvPicPr>
          <p:cNvPr id="83972" name="Picture 4" descr="exercise 2 people"/>
          <p:cNvPicPr>
            <a:picLocks noChangeAspect="1" noChangeArrowheads="1"/>
          </p:cNvPicPr>
          <p:nvPr/>
        </p:nvPicPr>
        <p:blipFill>
          <a:blip r:embed="rId3" cstate="print"/>
          <a:srcRect/>
          <a:stretch>
            <a:fillRect/>
          </a:stretch>
        </p:blipFill>
        <p:spPr bwMode="auto">
          <a:xfrm>
            <a:off x="3505200" y="1981200"/>
            <a:ext cx="2136775" cy="3619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eaLnBrk="1" hangingPunct="1">
              <a:defRPr/>
            </a:pPr>
            <a:r>
              <a:rPr lang="en-US" b="1" dirty="0" smtClean="0">
                <a:solidFill>
                  <a:srgbClr val="000099"/>
                </a:solidFill>
              </a:rPr>
              <a:t>   </a:t>
            </a:r>
            <a:r>
              <a:rPr lang="en-US" b="1" dirty="0" smtClean="0">
                <a:solidFill>
                  <a:srgbClr val="000099"/>
                </a:solidFill>
                <a:effectLst/>
              </a:rPr>
              <a:t>What Affirmations Could You Use?</a:t>
            </a:r>
          </a:p>
        </p:txBody>
      </p:sp>
      <p:sp>
        <p:nvSpPr>
          <p:cNvPr id="84995" name="WordArt 6"/>
          <p:cNvSpPr>
            <a:spLocks noChangeArrowheads="1" noChangeShapeType="1" noTextEdit="1"/>
          </p:cNvSpPr>
          <p:nvPr/>
        </p:nvSpPr>
        <p:spPr bwMode="auto">
          <a:xfrm>
            <a:off x="1828800" y="2514600"/>
            <a:ext cx="5486400" cy="733425"/>
          </a:xfrm>
          <a:prstGeom prst="rect">
            <a:avLst/>
          </a:prstGeom>
        </p:spPr>
        <p:txBody>
          <a:bodyPr wrap="none" fromWordArt="1">
            <a:prstTxWarp prst="textPlain">
              <a:avLst>
                <a:gd name="adj" fmla="val 50000"/>
              </a:avLst>
            </a:prstTxWarp>
          </a:bodyPr>
          <a:lstStyle/>
          <a:p>
            <a:pPr algn="ctr"/>
            <a:r>
              <a:rPr lang="en-US" kern="10">
                <a:ln w="12700">
                  <a:solidFill>
                    <a:srgbClr val="FF6600"/>
                  </a:solidFill>
                  <a:round/>
                  <a:headEnd/>
                  <a:tailEnd/>
                </a:ln>
                <a:solidFill>
                  <a:srgbClr val="FF6600">
                    <a:alpha val="81175"/>
                  </a:srgbClr>
                </a:solidFill>
                <a:effectLst>
                  <a:outerShdw dist="45791" dir="2021404" algn="ctr" rotWithShape="0">
                    <a:srgbClr val="9999FF"/>
                  </a:outerShdw>
                </a:effectLst>
                <a:latin typeface="Comic Sans MS"/>
              </a:rPr>
              <a:t>"Do" - "Be" - "Have"</a:t>
            </a:r>
          </a:p>
        </p:txBody>
      </p:sp>
      <p:grpSp>
        <p:nvGrpSpPr>
          <p:cNvPr id="2" name="Group 13"/>
          <p:cNvGrpSpPr>
            <a:grpSpLocks/>
          </p:cNvGrpSpPr>
          <p:nvPr/>
        </p:nvGrpSpPr>
        <p:grpSpPr bwMode="auto">
          <a:xfrm>
            <a:off x="914400" y="4114800"/>
            <a:ext cx="7391400" cy="1905000"/>
            <a:chOff x="576" y="2592"/>
            <a:chExt cx="4656" cy="1200"/>
          </a:xfrm>
        </p:grpSpPr>
        <p:sp>
          <p:nvSpPr>
            <p:cNvPr id="85000" name="WordArt 7"/>
            <p:cNvSpPr>
              <a:spLocks noChangeArrowheads="1" noChangeShapeType="1" noTextEdit="1"/>
            </p:cNvSpPr>
            <p:nvPr/>
          </p:nvSpPr>
          <p:spPr bwMode="auto">
            <a:xfrm>
              <a:off x="1152" y="2976"/>
              <a:ext cx="3456" cy="462"/>
            </a:xfrm>
            <a:prstGeom prst="rect">
              <a:avLst/>
            </a:prstGeom>
          </p:spPr>
          <p:txBody>
            <a:bodyPr wrap="none" fromWordArt="1">
              <a:prstTxWarp prst="textPlain">
                <a:avLst>
                  <a:gd name="adj" fmla="val 50000"/>
                </a:avLst>
              </a:prstTxWarp>
            </a:bodyPr>
            <a:lstStyle/>
            <a:p>
              <a:pPr algn="ctr"/>
              <a:r>
                <a:rPr lang="en-US" kern="10">
                  <a:ln w="12700">
                    <a:solidFill>
                      <a:srgbClr val="FF6600"/>
                    </a:solidFill>
                    <a:round/>
                    <a:headEnd/>
                    <a:tailEnd/>
                  </a:ln>
                  <a:solidFill>
                    <a:srgbClr val="FF6600">
                      <a:alpha val="81175"/>
                    </a:srgbClr>
                  </a:solidFill>
                  <a:effectLst>
                    <a:outerShdw dist="45791" dir="2021404" algn="ctr" rotWithShape="0">
                      <a:srgbClr val="9999FF"/>
                    </a:outerShdw>
                  </a:effectLst>
                  <a:latin typeface="Comic Sans MS"/>
                </a:rPr>
                <a:t>"Be" - "Have" - "Do"</a:t>
              </a:r>
            </a:p>
          </p:txBody>
        </p:sp>
        <p:sp>
          <p:nvSpPr>
            <p:cNvPr id="85001" name="Oval 8"/>
            <p:cNvSpPr>
              <a:spLocks noChangeArrowheads="1"/>
            </p:cNvSpPr>
            <p:nvPr/>
          </p:nvSpPr>
          <p:spPr bwMode="auto">
            <a:xfrm>
              <a:off x="576" y="2592"/>
              <a:ext cx="4656" cy="1200"/>
            </a:xfrm>
            <a:prstGeom prst="ellipse">
              <a:avLst/>
            </a:prstGeom>
            <a:noFill/>
            <a:ln w="25400">
              <a:solidFill>
                <a:srgbClr val="FF0000"/>
              </a:solidFill>
              <a:round/>
              <a:headEnd/>
              <a:tailEnd/>
            </a:ln>
          </p:spPr>
          <p:txBody>
            <a:bodyPr wrap="none" anchor="ctr"/>
            <a:lstStyle/>
            <a:p>
              <a:endParaRPr lang="en-US"/>
            </a:p>
          </p:txBody>
        </p:sp>
      </p:grpSp>
      <p:grpSp>
        <p:nvGrpSpPr>
          <p:cNvPr id="3" name="Group 11"/>
          <p:cNvGrpSpPr>
            <a:grpSpLocks/>
          </p:cNvGrpSpPr>
          <p:nvPr/>
        </p:nvGrpSpPr>
        <p:grpSpPr bwMode="auto">
          <a:xfrm>
            <a:off x="2590800" y="1676400"/>
            <a:ext cx="3962400" cy="2057400"/>
            <a:chOff x="1584" y="2640"/>
            <a:chExt cx="2496" cy="1296"/>
          </a:xfrm>
        </p:grpSpPr>
        <p:sp>
          <p:nvSpPr>
            <p:cNvPr id="84998" name="Line 9"/>
            <p:cNvSpPr>
              <a:spLocks noChangeShapeType="1"/>
            </p:cNvSpPr>
            <p:nvPr/>
          </p:nvSpPr>
          <p:spPr bwMode="auto">
            <a:xfrm>
              <a:off x="1584" y="2832"/>
              <a:ext cx="2496" cy="960"/>
            </a:xfrm>
            <a:prstGeom prst="line">
              <a:avLst/>
            </a:prstGeom>
            <a:noFill/>
            <a:ln w="38100">
              <a:solidFill>
                <a:srgbClr val="FF0000"/>
              </a:solidFill>
              <a:round/>
              <a:headEnd/>
              <a:tailEnd/>
            </a:ln>
          </p:spPr>
          <p:txBody>
            <a:bodyPr/>
            <a:lstStyle/>
            <a:p>
              <a:endParaRPr lang="en-US"/>
            </a:p>
          </p:txBody>
        </p:sp>
        <p:sp>
          <p:nvSpPr>
            <p:cNvPr id="84999" name="Line 10"/>
            <p:cNvSpPr>
              <a:spLocks noChangeShapeType="1"/>
            </p:cNvSpPr>
            <p:nvPr/>
          </p:nvSpPr>
          <p:spPr bwMode="auto">
            <a:xfrm flipH="1">
              <a:off x="1680" y="2640"/>
              <a:ext cx="2016" cy="1296"/>
            </a:xfrm>
            <a:prstGeom prst="line">
              <a:avLst/>
            </a:prstGeom>
            <a:noFill/>
            <a:ln w="38100">
              <a:solidFill>
                <a:srgbClr val="FF0000"/>
              </a:solidFill>
              <a:round/>
              <a:headEnd/>
              <a:tailEn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1200" dirty="0" smtClean="0">
                <a:solidFill>
                  <a:srgbClr val="000099"/>
                </a:solidFill>
                <a:effectLst/>
                <a:cs typeface="Times New Roman" pitchFamily="18" charset="0"/>
                <a:sym typeface="Symbol" pitchFamily="18" charset="2"/>
              </a:rPr>
              <a:t/>
            </a:r>
            <a:br>
              <a:rPr lang="en-US" sz="1200" dirty="0" smtClean="0">
                <a:solidFill>
                  <a:srgbClr val="000099"/>
                </a:solidFill>
                <a:effectLst/>
                <a:cs typeface="Times New Roman" pitchFamily="18" charset="0"/>
                <a:sym typeface="Symbol" pitchFamily="18" charset="2"/>
              </a:rPr>
            </a:br>
            <a:endParaRPr lang="en-US" sz="2400" b="1" dirty="0" smtClean="0">
              <a:solidFill>
                <a:srgbClr val="000099"/>
              </a:solidFill>
              <a:effectLst/>
            </a:endParaRPr>
          </a:p>
        </p:txBody>
      </p:sp>
      <p:sp>
        <p:nvSpPr>
          <p:cNvPr id="12291"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2292" name="Text Box 2053"/>
          <p:cNvSpPr txBox="1">
            <a:spLocks noChangeArrowheads="1"/>
          </p:cNvSpPr>
          <p:nvPr/>
        </p:nvSpPr>
        <p:spPr bwMode="auto">
          <a:xfrm>
            <a:off x="609600" y="1371600"/>
            <a:ext cx="8229600" cy="3108325"/>
          </a:xfrm>
          <a:prstGeom prst="rect">
            <a:avLst/>
          </a:prstGeom>
          <a:noFill/>
          <a:ln w="9525">
            <a:noFill/>
            <a:miter lim="800000"/>
            <a:headEnd/>
            <a:tailEnd/>
          </a:ln>
        </p:spPr>
        <p:txBody>
          <a:bodyPr>
            <a:spAutoFit/>
          </a:bodyPr>
          <a:lstStyle/>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p:txBody>
      </p:sp>
      <p:sp>
        <p:nvSpPr>
          <p:cNvPr id="296961" name="Rectangle 1"/>
          <p:cNvSpPr>
            <a:spLocks noGrp="1" noChangeArrowheads="1"/>
          </p:cNvSpPr>
          <p:nvPr>
            <p:ph type="body" idx="1"/>
          </p:nvPr>
        </p:nvSpPr>
        <p:spPr>
          <a:xfrm>
            <a:off x="762000" y="1752600"/>
            <a:ext cx="7364413" cy="4400550"/>
          </a:xfrm>
          <a:ln w="12700" cap="sq">
            <a:headEnd type="none" w="sm" len="sm"/>
            <a:tailEnd type="none" w="sm" len="sm"/>
          </a:ln>
        </p:spPr>
        <p:txBody>
          <a:bodyPr wrap="none" anchor="ctr">
            <a:spAutoFit/>
          </a:bodyPr>
          <a:lstStyle/>
          <a:p>
            <a:pPr marL="0" indent="0">
              <a:spcBef>
                <a:spcPct val="0"/>
              </a:spcBef>
              <a:buFontTx/>
              <a:buNone/>
              <a:defRPr/>
            </a:pPr>
            <a:endParaRPr lang="en-US" sz="2800" b="1" dirty="0" smtClean="0">
              <a:solidFill>
                <a:srgbClr val="000066"/>
              </a:solidFill>
              <a:latin typeface="+mj-lt"/>
              <a:ea typeface="Times New Roman" pitchFamily="18" charset="0"/>
              <a:cs typeface="Arial" pitchFamily="34" charset="0"/>
            </a:endParaRPr>
          </a:p>
          <a:p>
            <a:pPr marL="0" indent="0">
              <a:spcBef>
                <a:spcPct val="0"/>
              </a:spcBef>
              <a:buFontTx/>
              <a:buNone/>
              <a:defRPr/>
            </a:pPr>
            <a:r>
              <a:rPr lang="en-US" sz="2800" b="1" dirty="0" smtClean="0">
                <a:solidFill>
                  <a:srgbClr val="000066"/>
                </a:solidFill>
                <a:latin typeface="+mj-lt"/>
                <a:ea typeface="Times New Roman" pitchFamily="18" charset="0"/>
                <a:cs typeface="Arial" pitchFamily="34" charset="0"/>
              </a:rPr>
              <a:t>The me generation </a:t>
            </a:r>
            <a:endParaRPr lang="en-US" sz="2800" b="1" dirty="0" smtClean="0">
              <a:solidFill>
                <a:srgbClr val="000066"/>
              </a:solidFill>
              <a:latin typeface="+mj-lt"/>
            </a:endParaRPr>
          </a:p>
          <a:p>
            <a:pPr marL="0" indent="0">
              <a:spcBef>
                <a:spcPct val="0"/>
              </a:spcBef>
              <a:buFontTx/>
              <a:buNone/>
              <a:defRPr/>
            </a:pPr>
            <a:r>
              <a:rPr lang="en-US" sz="2800" b="1" dirty="0" smtClean="0">
                <a:solidFill>
                  <a:srgbClr val="000066"/>
                </a:solidFill>
                <a:latin typeface="+mj-lt"/>
                <a:ea typeface="Times New Roman" pitchFamily="18" charset="0"/>
                <a:cs typeface="Arial" pitchFamily="34" charset="0"/>
              </a:rPr>
              <a:t>Getting away from God/Spirit/Creator/Source </a:t>
            </a:r>
            <a:endParaRPr lang="en-US" sz="2800" b="1" dirty="0" smtClean="0">
              <a:solidFill>
                <a:srgbClr val="000066"/>
              </a:solidFill>
              <a:latin typeface="+mj-lt"/>
            </a:endParaRPr>
          </a:p>
          <a:p>
            <a:pPr marL="0" indent="0">
              <a:spcBef>
                <a:spcPct val="0"/>
              </a:spcBef>
              <a:buFontTx/>
              <a:buNone/>
              <a:defRPr/>
            </a:pPr>
            <a:r>
              <a:rPr lang="en-US" sz="2800" b="1" dirty="0" smtClean="0">
                <a:solidFill>
                  <a:srgbClr val="000066"/>
                </a:solidFill>
                <a:latin typeface="+mj-lt"/>
                <a:ea typeface="Times New Roman" pitchFamily="18" charset="0"/>
                <a:cs typeface="Arial" pitchFamily="34" charset="0"/>
              </a:rPr>
              <a:t>Lack of spirituality </a:t>
            </a:r>
            <a:br>
              <a:rPr lang="en-US" sz="2800" b="1" dirty="0" smtClean="0">
                <a:solidFill>
                  <a:srgbClr val="000066"/>
                </a:solidFill>
                <a:latin typeface="+mj-lt"/>
                <a:ea typeface="Times New Roman" pitchFamily="18" charset="0"/>
                <a:cs typeface="Arial" pitchFamily="34" charset="0"/>
              </a:rPr>
            </a:br>
            <a:r>
              <a:rPr lang="en-US" sz="2800" b="1" dirty="0" smtClean="0">
                <a:solidFill>
                  <a:srgbClr val="000066"/>
                </a:solidFill>
                <a:latin typeface="+mj-lt"/>
                <a:ea typeface="Times New Roman" pitchFamily="18" charset="0"/>
                <a:cs typeface="Arial" pitchFamily="34" charset="0"/>
              </a:rPr>
              <a:t>Lack of common vision </a:t>
            </a:r>
            <a:endParaRPr lang="en-US" sz="2800" b="1" dirty="0" smtClean="0">
              <a:solidFill>
                <a:srgbClr val="000066"/>
              </a:solidFill>
              <a:latin typeface="+mj-lt"/>
            </a:endParaRPr>
          </a:p>
          <a:p>
            <a:pPr marL="0" indent="0">
              <a:spcBef>
                <a:spcPct val="0"/>
              </a:spcBef>
              <a:buFontTx/>
              <a:buNone/>
              <a:defRPr/>
            </a:pPr>
            <a:r>
              <a:rPr lang="en-US" sz="2800" b="1" dirty="0" smtClean="0">
                <a:solidFill>
                  <a:srgbClr val="000066"/>
                </a:solidFill>
                <a:latin typeface="+mj-lt"/>
                <a:ea typeface="Times New Roman" pitchFamily="18" charset="0"/>
                <a:cs typeface="Arial" pitchFamily="34" charset="0"/>
              </a:rPr>
              <a:t>Absence of wisdom </a:t>
            </a:r>
            <a:endParaRPr lang="en-US" sz="2800" b="1" dirty="0" smtClean="0">
              <a:solidFill>
                <a:srgbClr val="000066"/>
              </a:solidFill>
              <a:latin typeface="+mj-lt"/>
            </a:endParaRPr>
          </a:p>
          <a:p>
            <a:pPr marL="0" indent="0">
              <a:spcBef>
                <a:spcPct val="0"/>
              </a:spcBef>
              <a:buFontTx/>
              <a:buNone/>
              <a:defRPr/>
            </a:pPr>
            <a:r>
              <a:rPr lang="en-US" sz="2800" b="1" dirty="0" smtClean="0">
                <a:solidFill>
                  <a:srgbClr val="000066"/>
                </a:solidFill>
                <a:latin typeface="+mj-lt"/>
                <a:ea typeface="Times New Roman" pitchFamily="18" charset="0"/>
                <a:cs typeface="Arial" pitchFamily="34" charset="0"/>
              </a:rPr>
              <a:t>Focus on accumulation versus circulation </a:t>
            </a:r>
            <a:endParaRPr lang="en-US" sz="2800" b="1" dirty="0" smtClean="0">
              <a:solidFill>
                <a:srgbClr val="000066"/>
              </a:solidFill>
              <a:latin typeface="+mj-lt"/>
            </a:endParaRPr>
          </a:p>
          <a:p>
            <a:pPr marL="0" indent="0">
              <a:spcBef>
                <a:spcPct val="0"/>
              </a:spcBef>
              <a:buFontTx/>
              <a:buNone/>
              <a:defRPr/>
            </a:pPr>
            <a:r>
              <a:rPr lang="en-US" sz="2800" b="1" dirty="0" smtClean="0">
                <a:solidFill>
                  <a:srgbClr val="000066"/>
                </a:solidFill>
                <a:latin typeface="+mj-lt"/>
                <a:ea typeface="Times New Roman" pitchFamily="18" charset="0"/>
                <a:cs typeface="Arial" pitchFamily="34" charset="0"/>
              </a:rPr>
              <a:t>Spiritual and cultural disintegration and the </a:t>
            </a:r>
            <a:endParaRPr lang="en-US" sz="2800" b="1" dirty="0" smtClean="0">
              <a:solidFill>
                <a:srgbClr val="000066"/>
              </a:solidFill>
              <a:latin typeface="+mj-lt"/>
            </a:endParaRPr>
          </a:p>
          <a:p>
            <a:pPr marL="0" indent="0">
              <a:spcBef>
                <a:spcPct val="0"/>
              </a:spcBef>
              <a:buFontTx/>
              <a:buNone/>
              <a:defRPr/>
            </a:pPr>
            <a:r>
              <a:rPr lang="en-US" sz="2800" b="1" dirty="0" smtClean="0">
                <a:solidFill>
                  <a:srgbClr val="000066"/>
                </a:solidFill>
                <a:latin typeface="+mj-lt"/>
                <a:ea typeface="Times New Roman" pitchFamily="18" charset="0"/>
                <a:cs typeface="Arial" pitchFamily="34" charset="0"/>
              </a:rPr>
              <a:t>Lack of an appropriate value system and </a:t>
            </a:r>
            <a:br>
              <a:rPr lang="en-US" sz="2800" b="1" dirty="0" smtClean="0">
                <a:solidFill>
                  <a:srgbClr val="000066"/>
                </a:solidFill>
                <a:latin typeface="+mj-lt"/>
                <a:ea typeface="Times New Roman" pitchFamily="18" charset="0"/>
                <a:cs typeface="Arial" pitchFamily="34" charset="0"/>
              </a:rPr>
            </a:br>
            <a:r>
              <a:rPr lang="en-US" sz="2800" b="1" dirty="0" smtClean="0">
                <a:solidFill>
                  <a:srgbClr val="000066"/>
                </a:solidFill>
                <a:latin typeface="+mj-lt"/>
                <a:ea typeface="Times New Roman" pitchFamily="18" charset="0"/>
                <a:cs typeface="Arial" pitchFamily="34" charset="0"/>
              </a:rPr>
              <a:t>   ways to express it </a:t>
            </a:r>
            <a:endParaRPr lang="en-US" sz="2800" b="1" dirty="0" smtClean="0">
              <a:solidFill>
                <a:srgbClr val="000066"/>
              </a:solidFill>
              <a:latin typeface="+mj-lt"/>
            </a:endParaRPr>
          </a:p>
        </p:txBody>
      </p:sp>
      <p:sp>
        <p:nvSpPr>
          <p:cNvPr id="12294" name="TextBox 6"/>
          <p:cNvSpPr txBox="1">
            <a:spLocks noChangeArrowheads="1"/>
          </p:cNvSpPr>
          <p:nvPr/>
        </p:nvSpPr>
        <p:spPr bwMode="auto">
          <a:xfrm>
            <a:off x="1600200" y="381000"/>
            <a:ext cx="7315200" cy="1077913"/>
          </a:xfrm>
          <a:prstGeom prst="rect">
            <a:avLst/>
          </a:prstGeom>
          <a:noFill/>
          <a:ln w="9525">
            <a:noFill/>
            <a:miter lim="800000"/>
            <a:headEnd/>
            <a:tailEnd/>
          </a:ln>
        </p:spPr>
        <p:txBody>
          <a:bodyPr>
            <a:spAutoFit/>
          </a:bodyPr>
          <a:lstStyle/>
          <a:p>
            <a:pPr algn="ctr" eaLnBrk="0" hangingPunct="0"/>
            <a:r>
              <a:rPr lang="en-US" sz="3200" b="1">
                <a:solidFill>
                  <a:srgbClr val="000066"/>
                </a:solidFill>
                <a:ea typeface="Times New Roman" pitchFamily="18" charset="0"/>
                <a:cs typeface="Arial" charset="0"/>
              </a:rPr>
              <a:t>CED brainstorming on the root causes </a:t>
            </a:r>
            <a:br>
              <a:rPr lang="en-US" sz="3200" b="1">
                <a:solidFill>
                  <a:srgbClr val="000066"/>
                </a:solidFill>
                <a:ea typeface="Times New Roman" pitchFamily="18" charset="0"/>
                <a:cs typeface="Arial" charset="0"/>
              </a:rPr>
            </a:br>
            <a:r>
              <a:rPr lang="en-US" sz="3200" b="1">
                <a:solidFill>
                  <a:srgbClr val="000066"/>
                </a:solidFill>
                <a:ea typeface="Times New Roman" pitchFamily="18" charset="0"/>
                <a:cs typeface="Arial" charset="0"/>
              </a:rPr>
              <a:t>of the problems that threaten our society</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143000" y="228600"/>
            <a:ext cx="8001000" cy="1371600"/>
          </a:xfrm>
        </p:spPr>
        <p:txBody>
          <a:bodyPr/>
          <a:lstStyle/>
          <a:p>
            <a:pPr eaLnBrk="1" hangingPunct="1"/>
            <a:r>
              <a:rPr lang="en-US" sz="3600" b="1" smtClean="0">
                <a:solidFill>
                  <a:srgbClr val="000099"/>
                </a:solidFill>
                <a:effectLst/>
              </a:rPr>
              <a:t>What Visual Images Will Help You</a:t>
            </a:r>
            <a:br>
              <a:rPr lang="en-US" sz="3600" b="1" smtClean="0">
                <a:solidFill>
                  <a:srgbClr val="000099"/>
                </a:solidFill>
                <a:effectLst/>
              </a:rPr>
            </a:br>
            <a:r>
              <a:rPr lang="en-US" sz="3600" b="1" smtClean="0">
                <a:solidFill>
                  <a:srgbClr val="000099"/>
                </a:solidFill>
                <a:effectLst/>
              </a:rPr>
              <a:t>Remember and Realize Your Vision?</a:t>
            </a:r>
          </a:p>
        </p:txBody>
      </p:sp>
      <p:pic>
        <p:nvPicPr>
          <p:cNvPr id="86019" name="Picture 6" descr="visualize"/>
          <p:cNvPicPr>
            <a:picLocks noChangeAspect="1" noChangeArrowheads="1"/>
          </p:cNvPicPr>
          <p:nvPr/>
        </p:nvPicPr>
        <p:blipFill>
          <a:blip r:embed="rId3" cstate="print"/>
          <a:srcRect/>
          <a:stretch>
            <a:fillRect/>
          </a:stretch>
        </p:blipFill>
        <p:spPr bwMode="auto">
          <a:xfrm>
            <a:off x="127000" y="3098800"/>
            <a:ext cx="2387600" cy="3606800"/>
          </a:xfrm>
          <a:prstGeom prst="rect">
            <a:avLst/>
          </a:prstGeom>
          <a:noFill/>
          <a:ln w="9525">
            <a:noFill/>
            <a:miter lim="800000"/>
            <a:headEnd/>
            <a:tailEnd/>
          </a:ln>
        </p:spPr>
      </p:pic>
      <p:pic>
        <p:nvPicPr>
          <p:cNvPr id="86020" name="Picture 7" descr="interview"/>
          <p:cNvPicPr>
            <a:picLocks noChangeAspect="1" noChangeArrowheads="1"/>
          </p:cNvPicPr>
          <p:nvPr/>
        </p:nvPicPr>
        <p:blipFill>
          <a:blip r:embed="rId4" cstate="print"/>
          <a:srcRect/>
          <a:stretch>
            <a:fillRect/>
          </a:stretch>
        </p:blipFill>
        <p:spPr bwMode="auto">
          <a:xfrm>
            <a:off x="2895600" y="1752600"/>
            <a:ext cx="2209800" cy="1935163"/>
          </a:xfrm>
          <a:prstGeom prst="rect">
            <a:avLst/>
          </a:prstGeom>
          <a:noFill/>
          <a:ln w="9525">
            <a:noFill/>
            <a:miter lim="800000"/>
            <a:headEnd/>
            <a:tailEnd/>
          </a:ln>
        </p:spPr>
      </p:pic>
      <p:pic>
        <p:nvPicPr>
          <p:cNvPr id="86021" name="Picture 8" descr="worldpeace"/>
          <p:cNvPicPr>
            <a:picLocks noChangeAspect="1" noChangeArrowheads="1"/>
          </p:cNvPicPr>
          <p:nvPr/>
        </p:nvPicPr>
        <p:blipFill>
          <a:blip r:embed="rId5" cstate="print"/>
          <a:srcRect/>
          <a:stretch>
            <a:fillRect/>
          </a:stretch>
        </p:blipFill>
        <p:spPr bwMode="auto">
          <a:xfrm>
            <a:off x="3657600" y="4343400"/>
            <a:ext cx="3201988" cy="1739900"/>
          </a:xfrm>
          <a:prstGeom prst="rect">
            <a:avLst/>
          </a:prstGeom>
          <a:noFill/>
          <a:ln w="9525">
            <a:noFill/>
            <a:miter lim="800000"/>
            <a:headEnd/>
            <a:tailEnd/>
          </a:ln>
        </p:spPr>
      </p:pic>
      <p:pic>
        <p:nvPicPr>
          <p:cNvPr id="86022" name="Picture 10" descr="cargift"/>
          <p:cNvPicPr>
            <a:picLocks noChangeAspect="1" noChangeArrowheads="1"/>
          </p:cNvPicPr>
          <p:nvPr/>
        </p:nvPicPr>
        <p:blipFill>
          <a:blip r:embed="rId6" cstate="print"/>
          <a:srcRect/>
          <a:stretch>
            <a:fillRect/>
          </a:stretch>
        </p:blipFill>
        <p:spPr bwMode="auto">
          <a:xfrm>
            <a:off x="5791200" y="2057400"/>
            <a:ext cx="2452688" cy="1627188"/>
          </a:xfrm>
          <a:prstGeom prst="rect">
            <a:avLst/>
          </a:prstGeom>
          <a:noFill/>
          <a:ln w="9525">
            <a:noFill/>
            <a:miter lim="800000"/>
            <a:headEnd/>
            <a:tailEnd/>
          </a:ln>
        </p:spPr>
      </p:pic>
      <p:sp>
        <p:nvSpPr>
          <p:cNvPr id="86023" name="Oval 11"/>
          <p:cNvSpPr>
            <a:spLocks noChangeArrowheads="1"/>
          </p:cNvSpPr>
          <p:nvPr/>
        </p:nvSpPr>
        <p:spPr bwMode="auto">
          <a:xfrm>
            <a:off x="1752600" y="2667000"/>
            <a:ext cx="304800" cy="2286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86024" name="Oval 13"/>
          <p:cNvSpPr>
            <a:spLocks noChangeArrowheads="1"/>
          </p:cNvSpPr>
          <p:nvPr/>
        </p:nvSpPr>
        <p:spPr bwMode="auto">
          <a:xfrm>
            <a:off x="2133600" y="2438400"/>
            <a:ext cx="304800" cy="2286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86025" name="Oval 14"/>
          <p:cNvSpPr>
            <a:spLocks noChangeArrowheads="1"/>
          </p:cNvSpPr>
          <p:nvPr/>
        </p:nvSpPr>
        <p:spPr bwMode="auto">
          <a:xfrm>
            <a:off x="2514600" y="2209800"/>
            <a:ext cx="304800" cy="228600"/>
          </a:xfrm>
          <a:prstGeom prst="ellipse">
            <a:avLst/>
          </a:prstGeom>
          <a:solidFill>
            <a:schemeClr val="folHlink"/>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b="1" smtClean="0">
                <a:solidFill>
                  <a:srgbClr val="000099"/>
                </a:solidFill>
                <a:effectLst/>
              </a:rPr>
              <a:t>Transfer Your Priority Goals</a:t>
            </a:r>
            <a:br>
              <a:rPr lang="en-US" b="1" smtClean="0">
                <a:solidFill>
                  <a:srgbClr val="000099"/>
                </a:solidFill>
                <a:effectLst/>
              </a:rPr>
            </a:br>
            <a:r>
              <a:rPr lang="en-US" b="1" smtClean="0">
                <a:solidFill>
                  <a:srgbClr val="000099"/>
                </a:solidFill>
                <a:effectLst/>
              </a:rPr>
              <a:t>to the Master Goals Sheet</a:t>
            </a:r>
          </a:p>
        </p:txBody>
      </p:sp>
      <p:pic>
        <p:nvPicPr>
          <p:cNvPr id="87043" name="Picture 5" descr="blueprint"/>
          <p:cNvPicPr>
            <a:picLocks noChangeAspect="1" noChangeArrowheads="1"/>
          </p:cNvPicPr>
          <p:nvPr/>
        </p:nvPicPr>
        <p:blipFill>
          <a:blip r:embed="rId3" cstate="print"/>
          <a:srcRect/>
          <a:stretch>
            <a:fillRect/>
          </a:stretch>
        </p:blipFill>
        <p:spPr bwMode="auto">
          <a:xfrm>
            <a:off x="1676400" y="2209800"/>
            <a:ext cx="5638800" cy="3749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p:txBody>
          <a:bodyPr/>
          <a:lstStyle/>
          <a:p>
            <a:pPr eaLnBrk="1" hangingPunct="1">
              <a:defRPr/>
            </a:pPr>
            <a:r>
              <a:rPr lang="en-US" b="1" dirty="0" smtClean="0">
                <a:solidFill>
                  <a:srgbClr val="000099"/>
                </a:solidFill>
              </a:rPr>
              <a:t> </a:t>
            </a:r>
            <a:r>
              <a:rPr lang="en-US" b="1" dirty="0" smtClean="0">
                <a:solidFill>
                  <a:srgbClr val="000099"/>
                </a:solidFill>
                <a:effectLst/>
              </a:rPr>
              <a:t>Review Your Goals Frequently and Enjoy the Feelings You Will Feel!</a:t>
            </a:r>
          </a:p>
        </p:txBody>
      </p:sp>
      <p:pic>
        <p:nvPicPr>
          <p:cNvPr id="88067" name="Picture 5" descr="review"/>
          <p:cNvPicPr>
            <a:picLocks noChangeAspect="1" noChangeArrowheads="1"/>
          </p:cNvPicPr>
          <p:nvPr/>
        </p:nvPicPr>
        <p:blipFill>
          <a:blip r:embed="rId3" cstate="print"/>
          <a:srcRect/>
          <a:stretch>
            <a:fillRect/>
          </a:stretch>
        </p:blipFill>
        <p:spPr bwMode="auto">
          <a:xfrm>
            <a:off x="3124200" y="2025650"/>
            <a:ext cx="2859088" cy="429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219200" y="381000"/>
            <a:ext cx="7696200" cy="685800"/>
          </a:xfrm>
        </p:spPr>
        <p:txBody>
          <a:bodyPr/>
          <a:lstStyle/>
          <a:p>
            <a:pPr eaLnBrk="1" hangingPunct="1"/>
            <a:r>
              <a:rPr lang="en-US" b="1" smtClean="0">
                <a:solidFill>
                  <a:srgbClr val="000099"/>
                </a:solidFill>
                <a:effectLst/>
              </a:rPr>
              <a:t>Practice Meditation and Prayer</a:t>
            </a:r>
          </a:p>
        </p:txBody>
      </p:sp>
      <p:pic>
        <p:nvPicPr>
          <p:cNvPr id="89091" name="Picture 5" descr="meditate"/>
          <p:cNvPicPr>
            <a:picLocks noChangeAspect="1" noChangeArrowheads="1"/>
          </p:cNvPicPr>
          <p:nvPr/>
        </p:nvPicPr>
        <p:blipFill>
          <a:blip r:embed="rId3" cstate="print"/>
          <a:srcRect/>
          <a:stretch>
            <a:fillRect/>
          </a:stretch>
        </p:blipFill>
        <p:spPr bwMode="auto">
          <a:xfrm>
            <a:off x="2895600" y="1828800"/>
            <a:ext cx="335280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143000" y="152400"/>
            <a:ext cx="8153400" cy="1371600"/>
          </a:xfrm>
        </p:spPr>
        <p:txBody>
          <a:bodyPr/>
          <a:lstStyle/>
          <a:p>
            <a:pPr eaLnBrk="1" hangingPunct="1"/>
            <a:r>
              <a:rPr lang="en-US" b="1" smtClean="0">
                <a:solidFill>
                  <a:srgbClr val="000099"/>
                </a:solidFill>
                <a:effectLst/>
              </a:rPr>
              <a:t>Radiate Gratitude! Be Grateful In </a:t>
            </a:r>
            <a:br>
              <a:rPr lang="en-US" b="1" smtClean="0">
                <a:solidFill>
                  <a:srgbClr val="000099"/>
                </a:solidFill>
                <a:effectLst/>
              </a:rPr>
            </a:br>
            <a:r>
              <a:rPr lang="en-US" b="1" smtClean="0">
                <a:solidFill>
                  <a:srgbClr val="000099"/>
                </a:solidFill>
                <a:effectLst/>
              </a:rPr>
              <a:t>All Things to Attract Your Desires!</a:t>
            </a:r>
          </a:p>
        </p:txBody>
      </p:sp>
      <p:pic>
        <p:nvPicPr>
          <p:cNvPr id="90115" name="Picture 4" descr="gratitude"/>
          <p:cNvPicPr>
            <a:picLocks noChangeAspect="1" noChangeArrowheads="1"/>
          </p:cNvPicPr>
          <p:nvPr/>
        </p:nvPicPr>
        <p:blipFill>
          <a:blip r:embed="rId3" cstate="print"/>
          <a:srcRect/>
          <a:stretch>
            <a:fillRect/>
          </a:stretch>
        </p:blipFill>
        <p:spPr bwMode="auto">
          <a:xfrm>
            <a:off x="990600" y="2514600"/>
            <a:ext cx="6934200" cy="2759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04800" y="5791200"/>
            <a:ext cx="8534400" cy="685800"/>
          </a:xfrm>
        </p:spPr>
        <p:txBody>
          <a:bodyPr/>
          <a:lstStyle/>
          <a:p>
            <a:pPr eaLnBrk="1" hangingPunct="1"/>
            <a:r>
              <a:rPr lang="en-US" sz="1800" b="1" smtClean="0">
                <a:solidFill>
                  <a:srgbClr val="000099"/>
                </a:solidFill>
                <a:effectLst/>
                <a:latin typeface="Arial" charset="0"/>
                <a:cs typeface="Arial" charset="0"/>
              </a:rPr>
              <a:t>Helping individuals, organizations and communities realize more of their inherent potential in conscious and sustainable ways that expand the circle of success and foster betterment for humanity and earth stewardship.</a:t>
            </a:r>
          </a:p>
        </p:txBody>
      </p:sp>
      <p:pic>
        <p:nvPicPr>
          <p:cNvPr id="91139" name="Picture 4" descr="ultimatedestinyNetworkImage.jpg"/>
          <p:cNvPicPr>
            <a:picLocks noChangeAspect="1"/>
          </p:cNvPicPr>
          <p:nvPr/>
        </p:nvPicPr>
        <p:blipFill>
          <a:blip r:embed="rId3" cstate="print"/>
          <a:srcRect/>
          <a:stretch>
            <a:fillRect/>
          </a:stretch>
        </p:blipFill>
        <p:spPr bwMode="auto">
          <a:xfrm>
            <a:off x="1676400" y="990600"/>
            <a:ext cx="5994400" cy="4495800"/>
          </a:xfrm>
          <a:prstGeom prst="rect">
            <a:avLst/>
          </a:prstGeom>
          <a:noFill/>
          <a:ln w="9525">
            <a:noFill/>
            <a:miter lim="800000"/>
            <a:headEnd/>
            <a:tailEnd/>
          </a:ln>
        </p:spPr>
      </p:pic>
      <p:sp>
        <p:nvSpPr>
          <p:cNvPr id="4" name="Rectangle 2"/>
          <p:cNvSpPr txBox="1">
            <a:spLocks noChangeArrowheads="1"/>
          </p:cNvSpPr>
          <p:nvPr/>
        </p:nvSpPr>
        <p:spPr bwMode="auto">
          <a:xfrm>
            <a:off x="914400" y="228600"/>
            <a:ext cx="8229600" cy="685800"/>
          </a:xfrm>
          <a:prstGeom prst="rect">
            <a:avLst/>
          </a:prstGeom>
          <a:noFill/>
          <a:ln w="9525">
            <a:noFill/>
            <a:miter lim="800000"/>
            <a:headEnd/>
            <a:tailEnd/>
          </a:ln>
          <a:effectLst/>
        </p:spPr>
        <p:txBody>
          <a:bodyPr anchor="ctr"/>
          <a:lstStyle/>
          <a:p>
            <a:pPr algn="ctr">
              <a:defRPr/>
            </a:pPr>
            <a:r>
              <a:rPr lang="en-US" sz="3800" b="1" kern="0" dirty="0">
                <a:solidFill>
                  <a:srgbClr val="000099"/>
                </a:solidFill>
                <a:effectLst>
                  <a:outerShdw blurRad="38100" dist="38100" dir="2700000" algn="tl">
                    <a:srgbClr val="C0C0C0"/>
                  </a:outerShdw>
                </a:effectLst>
                <a:latin typeface="+mj-lt"/>
                <a:ea typeface="+mj-ea"/>
                <a:cs typeface="+mj-cs"/>
              </a:rPr>
              <a:t>  </a:t>
            </a:r>
            <a:r>
              <a:rPr lang="en-US" sz="3800" b="1" kern="0" dirty="0">
                <a:solidFill>
                  <a:srgbClr val="000099"/>
                </a:solidFill>
                <a:latin typeface="+mj-lt"/>
                <a:ea typeface="+mj-ea"/>
                <a:cs typeface="+mj-cs"/>
              </a:rPr>
              <a:t>Join the Ultimate Destiny Network </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09600" y="0"/>
            <a:ext cx="8686800" cy="1447800"/>
          </a:xfrm>
        </p:spPr>
        <p:txBody>
          <a:bodyPr/>
          <a:lstStyle/>
          <a:p>
            <a:pPr eaLnBrk="1" hangingPunct="1"/>
            <a:r>
              <a:rPr lang="en-US" sz="1000" smtClean="0">
                <a:solidFill>
                  <a:srgbClr val="000066"/>
                </a:solidFill>
                <a:effectLst/>
                <a:cs typeface="Times New Roman" pitchFamily="18" charset="0"/>
                <a:sym typeface="Symbol" pitchFamily="18" charset="2"/>
              </a:rPr>
              <a:t/>
            </a:r>
            <a:br>
              <a:rPr lang="en-US" sz="1000" smtClean="0">
                <a:solidFill>
                  <a:srgbClr val="000066"/>
                </a:solidFill>
                <a:effectLst/>
                <a:cs typeface="Times New Roman" pitchFamily="18" charset="0"/>
                <a:sym typeface="Symbol" pitchFamily="18" charset="2"/>
              </a:rPr>
            </a:br>
            <a:endParaRPr lang="en-US" sz="1000" smtClean="0">
              <a:solidFill>
                <a:srgbClr val="000066"/>
              </a:solidFill>
              <a:effectLst/>
              <a:cs typeface="Times New Roman" pitchFamily="18" charset="0"/>
              <a:sym typeface="Symbol" pitchFamily="18" charset="2"/>
            </a:endParaRPr>
          </a:p>
        </p:txBody>
      </p:sp>
      <p:sp>
        <p:nvSpPr>
          <p:cNvPr id="92163" name="Rectangle 3"/>
          <p:cNvSpPr>
            <a:spLocks noGrp="1" noChangeArrowheads="1"/>
          </p:cNvSpPr>
          <p:nvPr>
            <p:ph type="body" idx="1"/>
          </p:nvPr>
        </p:nvSpPr>
        <p:spPr>
          <a:xfrm>
            <a:off x="685800" y="2590800"/>
            <a:ext cx="7772400" cy="1752600"/>
          </a:xfrm>
        </p:spPr>
        <p:txBody>
          <a:bodyPr/>
          <a:lstStyle/>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endParaRPr lang="en-US" sz="2400" b="1" i="1" smtClean="0">
              <a:solidFill>
                <a:srgbClr val="000099"/>
              </a:solidFill>
              <a:cs typeface="Times New Roman" pitchFamily="18" charset="0"/>
            </a:endParaRPr>
          </a:p>
        </p:txBody>
      </p:sp>
      <p:sp>
        <p:nvSpPr>
          <p:cNvPr id="92164" name="Text Box 4"/>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321541" name="Rectangle 5"/>
          <p:cNvSpPr>
            <a:spLocks noChangeArrowheads="1"/>
          </p:cNvSpPr>
          <p:nvPr/>
        </p:nvSpPr>
        <p:spPr bwMode="auto">
          <a:xfrm>
            <a:off x="457200" y="1143000"/>
            <a:ext cx="8305800" cy="5724525"/>
          </a:xfrm>
          <a:prstGeom prst="rect">
            <a:avLst/>
          </a:prstGeom>
          <a:noFill/>
          <a:ln w="9525">
            <a:noFill/>
            <a:miter lim="800000"/>
            <a:headEnd/>
            <a:tailEnd/>
          </a:ln>
          <a:effectLst/>
        </p:spPr>
        <p:txBody>
          <a:bodyPr>
            <a:spAutoFit/>
          </a:bodyPr>
          <a:lstStyle/>
          <a:p>
            <a:pPr algn="ctr">
              <a:buFont typeface="Wingdings" pitchFamily="2" charset="2"/>
              <a:buNone/>
              <a:defRPr/>
            </a:pPr>
            <a:r>
              <a:rPr lang="en-US" sz="4400" b="1" dirty="0">
                <a:solidFill>
                  <a:srgbClr val="000066"/>
                </a:solidFill>
                <a:effectLst>
                  <a:outerShdw blurRad="38100" dist="38100" dir="2700000" algn="tl">
                    <a:srgbClr val="C0C0C0"/>
                  </a:outerShdw>
                </a:effectLst>
              </a:rPr>
              <a:t> </a:t>
            </a:r>
            <a:r>
              <a:rPr lang="en-US" sz="2800" b="1" dirty="0">
                <a:solidFill>
                  <a:srgbClr val="000099"/>
                </a:solidFill>
                <a:effectLst>
                  <a:outerShdw blurRad="38100" dist="38100" dir="2700000" algn="tl">
                    <a:srgbClr val="C0C0C0"/>
                  </a:outerShdw>
                </a:effectLst>
              </a:rPr>
              <a:t>"Inherently, each one of us has the substance </a:t>
            </a:r>
            <a:br>
              <a:rPr lang="en-US" sz="2800" b="1" dirty="0">
                <a:solidFill>
                  <a:srgbClr val="000099"/>
                </a:solidFill>
                <a:effectLst>
                  <a:outerShdw blurRad="38100" dist="38100" dir="2700000" algn="tl">
                    <a:srgbClr val="C0C0C0"/>
                  </a:outerShdw>
                </a:effectLst>
              </a:rPr>
            </a:br>
            <a:r>
              <a:rPr lang="en-US" sz="2800" b="1" dirty="0">
                <a:solidFill>
                  <a:srgbClr val="000099"/>
                </a:solidFill>
                <a:effectLst>
                  <a:outerShdw blurRad="38100" dist="38100" dir="2700000" algn="tl">
                    <a:srgbClr val="C0C0C0"/>
                  </a:outerShdw>
                </a:effectLst>
              </a:rPr>
              <a:t>within to achieve whatever our goals and dreams define. What is missing from each of us is the training, education, knowledge and insight to </a:t>
            </a:r>
            <a:br>
              <a:rPr lang="en-US" sz="2800" b="1" dirty="0">
                <a:solidFill>
                  <a:srgbClr val="000099"/>
                </a:solidFill>
                <a:effectLst>
                  <a:outerShdw blurRad="38100" dist="38100" dir="2700000" algn="tl">
                    <a:srgbClr val="C0C0C0"/>
                  </a:outerShdw>
                </a:effectLst>
              </a:rPr>
            </a:br>
            <a:r>
              <a:rPr lang="en-US" sz="2800" b="1" dirty="0">
                <a:solidFill>
                  <a:srgbClr val="000099"/>
                </a:solidFill>
                <a:effectLst>
                  <a:outerShdw blurRad="38100" dist="38100" dir="2700000" algn="tl">
                    <a:srgbClr val="C0C0C0"/>
                  </a:outerShdw>
                </a:effectLst>
              </a:rPr>
              <a:t>utilize what we already have.“</a:t>
            </a:r>
          </a:p>
          <a:p>
            <a:pPr algn="ctr">
              <a:lnSpc>
                <a:spcPct val="125000"/>
              </a:lnSpc>
              <a:buFont typeface="Wingdings" pitchFamily="2" charset="2"/>
              <a:buNone/>
              <a:defRPr/>
            </a:pPr>
            <a:endParaRPr lang="en-US" sz="2800" b="1" dirty="0">
              <a:solidFill>
                <a:srgbClr val="000099"/>
              </a:solidFill>
              <a:effectLst>
                <a:outerShdw blurRad="38100" dist="38100" dir="2700000" algn="tl">
                  <a:srgbClr val="C0C0C0"/>
                </a:outerShdw>
              </a:effectLst>
            </a:endParaRPr>
          </a:p>
          <a:p>
            <a:pPr algn="ctr">
              <a:lnSpc>
                <a:spcPct val="125000"/>
              </a:lnSpc>
              <a:buFont typeface="Wingdings" pitchFamily="2" charset="2"/>
              <a:buNone/>
              <a:defRPr/>
            </a:pPr>
            <a:endParaRPr lang="en-US" sz="2800" b="1" dirty="0">
              <a:solidFill>
                <a:srgbClr val="000099"/>
              </a:solidFill>
              <a:effectLst>
                <a:outerShdw blurRad="38100" dist="38100" dir="2700000" algn="tl">
                  <a:srgbClr val="C0C0C0"/>
                </a:outerShdw>
              </a:effectLst>
            </a:endParaRPr>
          </a:p>
          <a:p>
            <a:pPr algn="ctr">
              <a:lnSpc>
                <a:spcPct val="125000"/>
              </a:lnSpc>
              <a:buFont typeface="Wingdings" pitchFamily="2" charset="2"/>
              <a:buNone/>
              <a:defRPr/>
            </a:pPr>
            <a:endParaRPr lang="en-US" sz="2800" b="1" dirty="0">
              <a:solidFill>
                <a:srgbClr val="000099"/>
              </a:solidFill>
              <a:effectLst>
                <a:outerShdw blurRad="38100" dist="38100" dir="2700000" algn="tl">
                  <a:srgbClr val="C0C0C0"/>
                </a:outerShdw>
              </a:effectLst>
            </a:endParaRPr>
          </a:p>
          <a:p>
            <a:pPr algn="ctr">
              <a:lnSpc>
                <a:spcPct val="125000"/>
              </a:lnSpc>
              <a:buFont typeface="Wingdings" pitchFamily="2" charset="2"/>
              <a:buNone/>
              <a:defRPr/>
            </a:pPr>
            <a:endParaRPr lang="en-US" sz="2800" b="1" dirty="0">
              <a:solidFill>
                <a:srgbClr val="000099"/>
              </a:solidFill>
              <a:effectLst>
                <a:outerShdw blurRad="38100" dist="38100" dir="2700000" algn="tl">
                  <a:srgbClr val="C0C0C0"/>
                </a:outerShdw>
              </a:effectLst>
            </a:endParaRPr>
          </a:p>
          <a:p>
            <a:pPr algn="ctr">
              <a:lnSpc>
                <a:spcPct val="125000"/>
              </a:lnSpc>
              <a:buFont typeface="Wingdings" pitchFamily="2" charset="2"/>
              <a:buNone/>
              <a:defRPr/>
            </a:pPr>
            <a:r>
              <a:rPr lang="en-US" sz="2800" b="1" dirty="0">
                <a:solidFill>
                  <a:srgbClr val="000099"/>
                </a:solidFill>
                <a:effectLst>
                  <a:outerShdw blurRad="38100" dist="38100" dir="2700000" algn="tl">
                    <a:srgbClr val="C0C0C0"/>
                  </a:outerShdw>
                </a:effectLst>
              </a:rPr>
              <a:t/>
            </a:r>
            <a:br>
              <a:rPr lang="en-US" sz="2800" b="1" dirty="0">
                <a:solidFill>
                  <a:srgbClr val="000099"/>
                </a:solidFill>
                <a:effectLst>
                  <a:outerShdw blurRad="38100" dist="38100" dir="2700000" algn="tl">
                    <a:srgbClr val="C0C0C0"/>
                  </a:outerShdw>
                </a:effectLst>
              </a:rPr>
            </a:br>
            <a:r>
              <a:rPr lang="en-US" sz="2800" b="1" dirty="0">
                <a:solidFill>
                  <a:srgbClr val="000099"/>
                </a:solidFill>
                <a:effectLst>
                  <a:outerShdw blurRad="38100" dist="38100" dir="2700000" algn="tl">
                    <a:srgbClr val="C0C0C0"/>
                  </a:outerShdw>
                </a:effectLst>
              </a:rPr>
              <a:t>~ Mark Twain</a:t>
            </a:r>
          </a:p>
        </p:txBody>
      </p:sp>
      <p:sp>
        <p:nvSpPr>
          <p:cNvPr id="92166" name="Text Box 6"/>
          <p:cNvSpPr txBox="1">
            <a:spLocks noChangeArrowheads="1"/>
          </p:cNvSpPr>
          <p:nvPr/>
        </p:nvSpPr>
        <p:spPr bwMode="auto">
          <a:xfrm>
            <a:off x="4403725" y="6061075"/>
            <a:ext cx="184150" cy="457200"/>
          </a:xfrm>
          <a:prstGeom prst="rect">
            <a:avLst/>
          </a:prstGeom>
          <a:noFill/>
          <a:ln w="9525">
            <a:noFill/>
            <a:miter lim="800000"/>
            <a:headEnd/>
            <a:tailEnd/>
          </a:ln>
        </p:spPr>
        <p:txBody>
          <a:bodyPr wrap="none">
            <a:spAutoFit/>
          </a:bodyPr>
          <a:lstStyle/>
          <a:p>
            <a:endParaRPr lang="en-US"/>
          </a:p>
        </p:txBody>
      </p:sp>
      <p:sp>
        <p:nvSpPr>
          <p:cNvPr id="92167" name="Text Box 7"/>
          <p:cNvSpPr txBox="1">
            <a:spLocks noChangeArrowheads="1"/>
          </p:cNvSpPr>
          <p:nvPr/>
        </p:nvSpPr>
        <p:spPr bwMode="auto">
          <a:xfrm flipV="1">
            <a:off x="228600" y="533400"/>
            <a:ext cx="9144000" cy="488950"/>
          </a:xfrm>
          <a:prstGeom prst="rect">
            <a:avLst/>
          </a:prstGeom>
          <a:noFill/>
          <a:ln w="9525">
            <a:noFill/>
            <a:miter lim="800000"/>
            <a:headEnd/>
            <a:tailEnd/>
          </a:ln>
        </p:spPr>
        <p:txBody>
          <a:bodyPr rot="10800000">
            <a:spAutoFit/>
          </a:bodyPr>
          <a:lstStyle/>
          <a:p>
            <a:pPr algn="ctr"/>
            <a:endParaRPr lang="en-US" sz="2600"/>
          </a:p>
        </p:txBody>
      </p:sp>
      <p:pic>
        <p:nvPicPr>
          <p:cNvPr id="92168" name="Picture 8"/>
          <p:cNvPicPr>
            <a:picLocks noChangeAspect="1" noChangeArrowheads="1"/>
          </p:cNvPicPr>
          <p:nvPr/>
        </p:nvPicPr>
        <p:blipFill>
          <a:blip r:embed="rId3" cstate="print"/>
          <a:srcRect/>
          <a:stretch>
            <a:fillRect/>
          </a:stretch>
        </p:blipFill>
        <p:spPr bwMode="auto">
          <a:xfrm>
            <a:off x="3581400" y="3581400"/>
            <a:ext cx="1917700" cy="2714625"/>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990600" y="304800"/>
            <a:ext cx="8153400" cy="1143000"/>
          </a:xfrm>
        </p:spPr>
        <p:txBody>
          <a:bodyPr/>
          <a:lstStyle/>
          <a:p>
            <a:pPr eaLnBrk="1" hangingPunct="1"/>
            <a:r>
              <a:rPr lang="en-US" sz="3600" b="1" smtClean="0">
                <a:solidFill>
                  <a:srgbClr val="000066"/>
                </a:solidFill>
                <a:effectLst/>
              </a:rPr>
              <a:t>Ultimate Destiny’s Ultimate Vision</a:t>
            </a:r>
          </a:p>
        </p:txBody>
      </p:sp>
      <p:sp>
        <p:nvSpPr>
          <p:cNvPr id="93187" name="Rectangle 3"/>
          <p:cNvSpPr>
            <a:spLocks noGrp="1" noChangeArrowheads="1"/>
          </p:cNvSpPr>
          <p:nvPr>
            <p:ph type="body" idx="1"/>
          </p:nvPr>
        </p:nvSpPr>
        <p:spPr>
          <a:xfrm>
            <a:off x="228600" y="1447800"/>
            <a:ext cx="8686800" cy="4648200"/>
          </a:xfrm>
        </p:spPr>
        <p:txBody>
          <a:bodyPr/>
          <a:lstStyle/>
          <a:p>
            <a:pPr algn="ctr" eaLnBrk="1" hangingPunct="1">
              <a:buClr>
                <a:srgbClr val="FF0000"/>
              </a:buClr>
              <a:buSzPct val="125000"/>
              <a:buFont typeface="Monotype Sorts" pitchFamily="2" charset="2"/>
              <a:buNone/>
            </a:pPr>
            <a:r>
              <a:rPr lang="en-US" sz="2000" b="1" smtClean="0">
                <a:solidFill>
                  <a:srgbClr val="000099"/>
                </a:solidFill>
                <a:cs typeface="Times New Roman" pitchFamily="18" charset="0"/>
              </a:rPr>
              <a:t/>
            </a:r>
            <a:br>
              <a:rPr lang="en-US" sz="2000" b="1" smtClean="0">
                <a:solidFill>
                  <a:srgbClr val="000099"/>
                </a:solidFill>
                <a:cs typeface="Times New Roman" pitchFamily="18" charset="0"/>
              </a:rPr>
            </a:br>
            <a:endParaRPr kumimoji="1" lang="en-US" sz="2200" smtClean="0">
              <a:solidFill>
                <a:srgbClr val="000099"/>
              </a:solidFill>
            </a:endParaRPr>
          </a:p>
          <a:p>
            <a:pPr algn="ctr">
              <a:lnSpc>
                <a:spcPct val="105000"/>
              </a:lnSpc>
              <a:spcBef>
                <a:spcPct val="0"/>
              </a:spcBef>
              <a:spcAft>
                <a:spcPts val="400"/>
              </a:spcAft>
              <a:buFontTx/>
              <a:buNone/>
            </a:pPr>
            <a:r>
              <a:rPr kumimoji="1" lang="en-US" b="1" smtClean="0">
                <a:solidFill>
                  <a:srgbClr val="000099"/>
                </a:solidFill>
              </a:rPr>
              <a:t>The shared vision of the individuals, companies and nonprofit organizations co-founding Ultimate Destiny is to help millions </a:t>
            </a:r>
            <a:br>
              <a:rPr kumimoji="1" lang="en-US" b="1" smtClean="0">
                <a:solidFill>
                  <a:srgbClr val="000099"/>
                </a:solidFill>
              </a:rPr>
            </a:br>
            <a:r>
              <a:rPr kumimoji="1" lang="en-US" b="1" smtClean="0">
                <a:solidFill>
                  <a:srgbClr val="000099"/>
                </a:solidFill>
              </a:rPr>
              <a:t>of people Awaken to their spiritual identity, Realize more of their  potential and </a:t>
            </a:r>
            <a:br>
              <a:rPr kumimoji="1" lang="en-US" b="1" smtClean="0">
                <a:solidFill>
                  <a:srgbClr val="000099"/>
                </a:solidFill>
              </a:rPr>
            </a:br>
            <a:r>
              <a:rPr kumimoji="1" lang="en-US" b="1" smtClean="0">
                <a:solidFill>
                  <a:srgbClr val="000099"/>
                </a:solidFill>
              </a:rPr>
              <a:t>Know how to fulfill their ultimate destiny.</a:t>
            </a:r>
          </a:p>
          <a:p>
            <a:pPr algn="ctr">
              <a:lnSpc>
                <a:spcPct val="105000"/>
              </a:lnSpc>
              <a:spcBef>
                <a:spcPct val="0"/>
              </a:spcBef>
              <a:spcAft>
                <a:spcPts val="400"/>
              </a:spcAft>
              <a:buFontTx/>
              <a:buNone/>
            </a:pPr>
            <a:r>
              <a:rPr kumimoji="1" lang="en-US" b="1" smtClean="0">
                <a:solidFill>
                  <a:srgbClr val="000099"/>
                </a:solidFill>
                <a:cs typeface="Times New Roman" pitchFamily="18" charset="0"/>
              </a:rPr>
              <a:t/>
            </a:r>
            <a:br>
              <a:rPr kumimoji="1" lang="en-US" b="1" smtClean="0">
                <a:solidFill>
                  <a:srgbClr val="000099"/>
                </a:solidFill>
                <a:cs typeface="Times New Roman" pitchFamily="18" charset="0"/>
              </a:rPr>
            </a:br>
            <a:endParaRPr kumimoji="1" lang="en-US" b="1" smtClean="0">
              <a:solidFill>
                <a:srgbClr val="000099"/>
              </a:solidFill>
              <a:cs typeface="Times New Roman" pitchFamily="18" charset="0"/>
            </a:endParaRPr>
          </a:p>
          <a:p>
            <a:pPr algn="ctr">
              <a:lnSpc>
                <a:spcPct val="105000"/>
              </a:lnSpc>
              <a:spcBef>
                <a:spcPct val="0"/>
              </a:spcBef>
              <a:spcAft>
                <a:spcPts val="400"/>
              </a:spcAft>
              <a:buFontTx/>
              <a:buNone/>
            </a:pPr>
            <a:r>
              <a:rPr kumimoji="1" lang="en-US" sz="2000" b="1" smtClean="0">
                <a:solidFill>
                  <a:srgbClr val="000099"/>
                </a:solidFill>
                <a:cs typeface="Times New Roman" pitchFamily="18" charset="0"/>
                <a:hlinkClick r:id="rId3"/>
              </a:rPr>
              <a:t>www.UltimateDestinyUniversity.com</a:t>
            </a:r>
            <a:r>
              <a:rPr kumimoji="1" lang="en-US" sz="2000" b="1" smtClean="0">
                <a:solidFill>
                  <a:srgbClr val="000099"/>
                </a:solidFill>
                <a:cs typeface="Times New Roman" pitchFamily="18" charset="0"/>
              </a:rPr>
              <a:t> </a:t>
            </a:r>
            <a:endParaRPr lang="en-US" sz="2000" b="1" smtClean="0">
              <a:solidFill>
                <a:srgbClr val="000099"/>
              </a:solidFill>
              <a:cs typeface="Times New Roman" pitchFamily="18"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a:xfrm>
            <a:off x="609600" y="0"/>
            <a:ext cx="8686800" cy="2438400"/>
          </a:xfrm>
        </p:spPr>
        <p:txBody>
          <a:bodyPr/>
          <a:lstStyle/>
          <a:p>
            <a:pPr eaLnBrk="1" hangingPunct="1">
              <a:defRPr/>
            </a:pPr>
            <a:r>
              <a:rPr lang="en-US" sz="4400" b="1" dirty="0" smtClean="0"/>
              <a:t> </a:t>
            </a:r>
            <a:r>
              <a:rPr lang="en-US" sz="3600" b="1" dirty="0" smtClean="0">
                <a:solidFill>
                  <a:srgbClr val="000099"/>
                </a:solidFill>
                <a:effectLst/>
              </a:rPr>
              <a:t>Ultimate Destiny Helps </a:t>
            </a:r>
            <a:br>
              <a:rPr lang="en-US" sz="3600" b="1" dirty="0" smtClean="0">
                <a:solidFill>
                  <a:srgbClr val="000099"/>
                </a:solidFill>
                <a:effectLst/>
              </a:rPr>
            </a:br>
            <a:r>
              <a:rPr lang="en-US" sz="3600" b="1" dirty="0" smtClean="0">
                <a:solidFill>
                  <a:srgbClr val="000099"/>
                </a:solidFill>
                <a:effectLst/>
              </a:rPr>
              <a:t>Shift Consciousness From: </a:t>
            </a:r>
            <a:r>
              <a:rPr lang="en-US" sz="3600" b="1" dirty="0" smtClean="0">
                <a:solidFill>
                  <a:srgbClr val="000099"/>
                </a:solidFill>
                <a:effectLst/>
                <a:cs typeface="Times New Roman" pitchFamily="18" charset="0"/>
                <a:sym typeface="Symbol" pitchFamily="18" charset="2"/>
              </a:rPr>
              <a:t/>
            </a:r>
            <a:br>
              <a:rPr lang="en-US" sz="3600" b="1" dirty="0" smtClean="0">
                <a:solidFill>
                  <a:srgbClr val="000099"/>
                </a:solidFill>
                <a:effectLst/>
                <a:cs typeface="Times New Roman" pitchFamily="18" charset="0"/>
                <a:sym typeface="Symbol" pitchFamily="18" charset="2"/>
              </a:rPr>
            </a:br>
            <a:endParaRPr lang="en-US" sz="3600" b="1" dirty="0" smtClean="0">
              <a:solidFill>
                <a:srgbClr val="000099"/>
              </a:solidFill>
              <a:effectLst/>
              <a:cs typeface="Times New Roman" pitchFamily="18" charset="0"/>
              <a:sym typeface="Symbol" pitchFamily="18" charset="2"/>
            </a:endParaRPr>
          </a:p>
        </p:txBody>
      </p:sp>
      <p:sp>
        <p:nvSpPr>
          <p:cNvPr id="94211" name="Rectangle 3"/>
          <p:cNvSpPr>
            <a:spLocks noGrp="1" noChangeArrowheads="1"/>
          </p:cNvSpPr>
          <p:nvPr>
            <p:ph type="body" idx="1"/>
          </p:nvPr>
        </p:nvSpPr>
        <p:spPr>
          <a:xfrm>
            <a:off x="685800" y="2590800"/>
            <a:ext cx="7772400" cy="1752600"/>
          </a:xfrm>
        </p:spPr>
        <p:txBody>
          <a:bodyPr/>
          <a:lstStyle/>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endParaRPr lang="en-US" sz="2400" b="1" i="1" smtClean="0">
              <a:solidFill>
                <a:srgbClr val="000099"/>
              </a:solidFill>
              <a:cs typeface="Times New Roman" pitchFamily="18" charset="0"/>
            </a:endParaRPr>
          </a:p>
        </p:txBody>
      </p:sp>
      <p:sp>
        <p:nvSpPr>
          <p:cNvPr id="94212" name="Text Box 4"/>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320517" name="Rectangle 5"/>
          <p:cNvSpPr>
            <a:spLocks noChangeArrowheads="1"/>
          </p:cNvSpPr>
          <p:nvPr/>
        </p:nvSpPr>
        <p:spPr bwMode="auto">
          <a:xfrm>
            <a:off x="1066800" y="1828800"/>
            <a:ext cx="8305800" cy="6632575"/>
          </a:xfrm>
          <a:prstGeom prst="rect">
            <a:avLst/>
          </a:prstGeom>
          <a:noFill/>
          <a:ln w="9525">
            <a:noFill/>
            <a:miter lim="800000"/>
            <a:headEnd/>
            <a:tailEnd/>
          </a:ln>
          <a:effectLst/>
        </p:spPr>
        <p:txBody>
          <a:bodyPr>
            <a:spAutoFit/>
          </a:bodyPr>
          <a:lstStyle/>
          <a:p>
            <a:pPr>
              <a:lnSpc>
                <a:spcPct val="125000"/>
              </a:lnSpc>
              <a:buFont typeface="Wingdings" pitchFamily="2" charset="2"/>
              <a:buChar char="Ø"/>
              <a:defRPr/>
            </a:pPr>
            <a:r>
              <a:rPr lang="en-US" sz="3200" b="1" dirty="0">
                <a:solidFill>
                  <a:srgbClr val="000099"/>
                </a:solidFill>
                <a:effectLst>
                  <a:outerShdw blurRad="38100" dist="38100" dir="2700000" algn="tl">
                    <a:srgbClr val="C0C0C0"/>
                  </a:outerShdw>
                </a:effectLst>
              </a:rPr>
              <a:t> </a:t>
            </a:r>
            <a:r>
              <a:rPr lang="en-US" sz="3200" b="1" dirty="0">
                <a:solidFill>
                  <a:srgbClr val="000099"/>
                </a:solidFill>
              </a:rPr>
              <a:t>Competition to Cooperation</a:t>
            </a:r>
          </a:p>
          <a:p>
            <a:pPr>
              <a:lnSpc>
                <a:spcPct val="125000"/>
              </a:lnSpc>
              <a:buFont typeface="Wingdings" pitchFamily="2" charset="2"/>
              <a:buChar char="Ø"/>
              <a:defRPr/>
            </a:pPr>
            <a:r>
              <a:rPr lang="en-US" sz="3200" b="1" dirty="0">
                <a:solidFill>
                  <a:srgbClr val="000099"/>
                </a:solidFill>
              </a:rPr>
              <a:t> Individual Effort to Team</a:t>
            </a:r>
          </a:p>
          <a:p>
            <a:pPr>
              <a:lnSpc>
                <a:spcPct val="125000"/>
              </a:lnSpc>
              <a:buFont typeface="Wingdings" pitchFamily="2" charset="2"/>
              <a:buChar char="Ø"/>
              <a:defRPr/>
            </a:pPr>
            <a:r>
              <a:rPr lang="en-US" sz="3200" b="1" dirty="0">
                <a:solidFill>
                  <a:srgbClr val="000099"/>
                </a:solidFill>
              </a:rPr>
              <a:t> Limited Thinking to Unlimited</a:t>
            </a:r>
          </a:p>
          <a:p>
            <a:pPr>
              <a:lnSpc>
                <a:spcPct val="125000"/>
              </a:lnSpc>
              <a:buFont typeface="Wingdings" pitchFamily="2" charset="2"/>
              <a:buChar char="Ø"/>
              <a:defRPr/>
            </a:pPr>
            <a:r>
              <a:rPr lang="en-US" sz="3200" b="1" dirty="0">
                <a:solidFill>
                  <a:srgbClr val="000099"/>
                </a:solidFill>
              </a:rPr>
              <a:t> Getting Success to Living Successfully</a:t>
            </a:r>
          </a:p>
          <a:p>
            <a:pPr>
              <a:lnSpc>
                <a:spcPct val="125000"/>
              </a:lnSpc>
              <a:buFont typeface="Wingdings" pitchFamily="2" charset="2"/>
              <a:buChar char="Ø"/>
              <a:defRPr/>
            </a:pPr>
            <a:r>
              <a:rPr lang="en-US" sz="3200" b="1" dirty="0">
                <a:solidFill>
                  <a:srgbClr val="000099"/>
                </a:solidFill>
              </a:rPr>
              <a:t> Personal Gain to Stewardship</a:t>
            </a:r>
          </a:p>
          <a:p>
            <a:pPr>
              <a:lnSpc>
                <a:spcPct val="125000"/>
              </a:lnSpc>
              <a:buFont typeface="Wingdings" pitchFamily="2" charset="2"/>
              <a:buChar char="Ø"/>
              <a:defRPr/>
            </a:pPr>
            <a:r>
              <a:rPr lang="en-US" sz="3200" b="1" dirty="0">
                <a:solidFill>
                  <a:srgbClr val="000099"/>
                </a:solidFill>
              </a:rPr>
              <a:t> Consumerism to Sustainable Living</a:t>
            </a:r>
          </a:p>
          <a:p>
            <a:pPr>
              <a:lnSpc>
                <a:spcPct val="125000"/>
              </a:lnSpc>
              <a:defRPr/>
            </a:pPr>
            <a:endParaRPr lang="en-US" sz="3600" b="1" dirty="0">
              <a:solidFill>
                <a:srgbClr val="000066"/>
              </a:solidFill>
              <a:effectLst>
                <a:outerShdw blurRad="38100" dist="38100" dir="2700000" algn="tl">
                  <a:srgbClr val="C0C0C0"/>
                </a:outerShdw>
              </a:effectLst>
            </a:endParaRPr>
          </a:p>
          <a:p>
            <a:pPr algn="ctr">
              <a:defRPr/>
            </a:pPr>
            <a:endParaRPr lang="en-US" sz="4400" b="1" dirty="0">
              <a:solidFill>
                <a:srgbClr val="000066"/>
              </a:solidFill>
              <a:effectLst>
                <a:outerShdw blurRad="38100" dist="38100" dir="2700000" algn="tl">
                  <a:srgbClr val="C0C0C0"/>
                </a:outerShdw>
              </a:effectLst>
            </a:endParaRPr>
          </a:p>
          <a:p>
            <a:pPr algn="ctr">
              <a:defRPr/>
            </a:pPr>
            <a:endParaRPr lang="en-US" sz="4800" b="1" dirty="0">
              <a:solidFill>
                <a:srgbClr val="000066"/>
              </a:solidFill>
              <a:effectLst>
                <a:outerShdw blurRad="38100" dist="38100" dir="2700000" algn="tl">
                  <a:srgbClr val="C0C0C0"/>
                </a:outerShdw>
              </a:effectLst>
            </a:endParaRPr>
          </a:p>
          <a:p>
            <a:pPr algn="ctr">
              <a:defRPr/>
            </a:pPr>
            <a:endParaRPr lang="en-US" sz="4800" b="1" dirty="0">
              <a:solidFill>
                <a:srgbClr val="000066"/>
              </a:solidFill>
              <a:effectLst>
                <a:outerShdw blurRad="38100" dist="38100" dir="2700000" algn="tl">
                  <a:srgbClr val="C0C0C0"/>
                </a:outerShdw>
              </a:effectLst>
            </a:endParaRPr>
          </a:p>
        </p:txBody>
      </p:sp>
      <p:sp>
        <p:nvSpPr>
          <p:cNvPr id="94214" name="Text Box 6"/>
          <p:cNvSpPr txBox="1">
            <a:spLocks noChangeArrowheads="1"/>
          </p:cNvSpPr>
          <p:nvPr/>
        </p:nvSpPr>
        <p:spPr bwMode="auto">
          <a:xfrm>
            <a:off x="4403725" y="6061075"/>
            <a:ext cx="184150" cy="457200"/>
          </a:xfrm>
          <a:prstGeom prst="rect">
            <a:avLst/>
          </a:prstGeom>
          <a:noFill/>
          <a:ln w="9525">
            <a:noFill/>
            <a:miter lim="800000"/>
            <a:headEnd/>
            <a:tailEnd/>
          </a:ln>
        </p:spPr>
        <p:txBody>
          <a:bodyPr wrap="none">
            <a:spAutoFit/>
          </a:bodyPr>
          <a:lstStyle/>
          <a:p>
            <a:endParaRPr lang="en-US"/>
          </a:p>
        </p:txBody>
      </p:sp>
      <p:sp>
        <p:nvSpPr>
          <p:cNvPr id="320519" name="Text Box 7"/>
          <p:cNvSpPr txBox="1">
            <a:spLocks noChangeArrowheads="1"/>
          </p:cNvSpPr>
          <p:nvPr/>
        </p:nvSpPr>
        <p:spPr bwMode="auto">
          <a:xfrm>
            <a:off x="0" y="1524000"/>
            <a:ext cx="9144000" cy="885825"/>
          </a:xfrm>
          <a:prstGeom prst="rect">
            <a:avLst/>
          </a:prstGeom>
          <a:noFill/>
          <a:ln w="9525">
            <a:noFill/>
            <a:miter lim="800000"/>
            <a:headEnd/>
            <a:tailEnd/>
          </a:ln>
          <a:effectLst/>
        </p:spPr>
        <p:txBody>
          <a:bodyPr>
            <a:spAutoFit/>
          </a:bodyPr>
          <a:lstStyle/>
          <a:p>
            <a:pPr algn="ctr">
              <a:defRPr/>
            </a:pPr>
            <a:endParaRPr lang="en-US" sz="2600" b="1">
              <a:solidFill>
                <a:srgbClr val="000066"/>
              </a:solidFill>
              <a:effectLst>
                <a:outerShdw blurRad="38100" dist="38100" dir="2700000" algn="tl">
                  <a:srgbClr val="C0C0C0"/>
                </a:outerShdw>
              </a:effectLst>
            </a:endParaRPr>
          </a:p>
          <a:p>
            <a:pPr>
              <a:defRPr/>
            </a:pPr>
            <a:endParaRPr lang="en-US" sz="260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a:xfrm>
            <a:off x="457200" y="304800"/>
            <a:ext cx="8686800" cy="2438400"/>
          </a:xfrm>
        </p:spPr>
        <p:txBody>
          <a:bodyPr/>
          <a:lstStyle/>
          <a:p>
            <a:pPr eaLnBrk="1" hangingPunct="1">
              <a:defRPr/>
            </a:pPr>
            <a:r>
              <a:rPr lang="en-US" sz="4400" b="1" dirty="0" smtClean="0"/>
              <a:t> </a:t>
            </a:r>
            <a:r>
              <a:rPr lang="en-US" sz="3600" b="1" dirty="0" smtClean="0">
                <a:solidFill>
                  <a:srgbClr val="000099"/>
                </a:solidFill>
                <a:effectLst/>
              </a:rPr>
              <a:t>Ultimate Destiny of Humankind, </a:t>
            </a:r>
            <a:br>
              <a:rPr lang="en-US" sz="3600" b="1" dirty="0" smtClean="0">
                <a:solidFill>
                  <a:srgbClr val="000099"/>
                </a:solidFill>
                <a:effectLst/>
              </a:rPr>
            </a:br>
            <a:r>
              <a:rPr lang="en-US" sz="3600" b="1" dirty="0" smtClean="0">
                <a:solidFill>
                  <a:srgbClr val="000099"/>
                </a:solidFill>
                <a:effectLst/>
              </a:rPr>
              <a:t>The Ultimate Frontier!</a:t>
            </a:r>
            <a:br>
              <a:rPr lang="en-US" sz="3600" b="1" dirty="0" smtClean="0">
                <a:solidFill>
                  <a:srgbClr val="000099"/>
                </a:solidFill>
                <a:effectLst/>
              </a:rPr>
            </a:br>
            <a:r>
              <a:rPr lang="en-US" sz="3600" b="1" dirty="0" smtClean="0">
                <a:solidFill>
                  <a:srgbClr val="000099"/>
                </a:solidFill>
                <a:effectLst/>
                <a:cs typeface="Times New Roman" pitchFamily="18" charset="0"/>
                <a:sym typeface="Symbol" pitchFamily="18" charset="2"/>
              </a:rPr>
              <a:t/>
            </a:r>
            <a:br>
              <a:rPr lang="en-US" sz="3600" b="1" dirty="0" smtClean="0">
                <a:solidFill>
                  <a:srgbClr val="000099"/>
                </a:solidFill>
                <a:effectLst/>
                <a:cs typeface="Times New Roman" pitchFamily="18" charset="0"/>
                <a:sym typeface="Symbol" pitchFamily="18" charset="2"/>
              </a:rPr>
            </a:br>
            <a:endParaRPr lang="en-US" sz="3600" b="1" dirty="0" smtClean="0">
              <a:solidFill>
                <a:srgbClr val="000099"/>
              </a:solidFill>
              <a:effectLst/>
              <a:cs typeface="Times New Roman" pitchFamily="18" charset="0"/>
              <a:sym typeface="Symbol" pitchFamily="18" charset="2"/>
            </a:endParaRPr>
          </a:p>
        </p:txBody>
      </p:sp>
      <p:sp>
        <p:nvSpPr>
          <p:cNvPr id="95235" name="Rectangle 3"/>
          <p:cNvSpPr>
            <a:spLocks noGrp="1" noChangeArrowheads="1"/>
          </p:cNvSpPr>
          <p:nvPr>
            <p:ph type="body" idx="1"/>
          </p:nvPr>
        </p:nvSpPr>
        <p:spPr>
          <a:xfrm>
            <a:off x="685800" y="2590800"/>
            <a:ext cx="7772400" cy="1752600"/>
          </a:xfrm>
        </p:spPr>
        <p:txBody>
          <a:bodyPr/>
          <a:lstStyle/>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endParaRPr lang="en-US" sz="2400" b="1" i="1" smtClean="0">
              <a:solidFill>
                <a:srgbClr val="000099"/>
              </a:solidFill>
              <a:cs typeface="Times New Roman" pitchFamily="18" charset="0"/>
            </a:endParaRPr>
          </a:p>
        </p:txBody>
      </p:sp>
      <p:sp>
        <p:nvSpPr>
          <p:cNvPr id="95236" name="Text Box 4"/>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320517" name="Rectangle 5"/>
          <p:cNvSpPr>
            <a:spLocks noChangeArrowheads="1"/>
          </p:cNvSpPr>
          <p:nvPr/>
        </p:nvSpPr>
        <p:spPr bwMode="auto">
          <a:xfrm>
            <a:off x="533400" y="1752600"/>
            <a:ext cx="8305800" cy="7864475"/>
          </a:xfrm>
          <a:prstGeom prst="rect">
            <a:avLst/>
          </a:prstGeom>
          <a:noFill/>
          <a:ln w="9525">
            <a:noFill/>
            <a:miter lim="800000"/>
            <a:headEnd/>
            <a:tailEnd/>
          </a:ln>
          <a:effectLst/>
        </p:spPr>
        <p:txBody>
          <a:bodyPr>
            <a:spAutoFit/>
          </a:bodyPr>
          <a:lstStyle/>
          <a:p>
            <a:pPr algn="ctr">
              <a:defRPr/>
            </a:pPr>
            <a:r>
              <a:rPr lang="en-US" sz="3200" b="1" dirty="0">
                <a:solidFill>
                  <a:srgbClr val="000099"/>
                </a:solidFill>
                <a:effectLst>
                  <a:outerShdw blurRad="38100" dist="38100" dir="2700000" algn="tl">
                    <a:srgbClr val="C0C0C0"/>
                  </a:outerShdw>
                </a:effectLst>
              </a:rPr>
              <a:t> </a:t>
            </a:r>
          </a:p>
          <a:p>
            <a:pPr algn="ctr">
              <a:defRPr/>
            </a:pPr>
            <a:r>
              <a:rPr lang="en-US" sz="3600" b="1" dirty="0">
                <a:solidFill>
                  <a:srgbClr val="000099"/>
                </a:solidFill>
              </a:rPr>
              <a:t>"The acquisition of wealth is no longer </a:t>
            </a:r>
            <a:br>
              <a:rPr lang="en-US" sz="3600" b="1" dirty="0">
                <a:solidFill>
                  <a:srgbClr val="000099"/>
                </a:solidFill>
              </a:rPr>
            </a:br>
            <a:r>
              <a:rPr lang="en-US" sz="3600" b="1" dirty="0">
                <a:solidFill>
                  <a:srgbClr val="000099"/>
                </a:solidFill>
              </a:rPr>
              <a:t>the driving force in the 24th century. </a:t>
            </a:r>
            <a:br>
              <a:rPr lang="en-US" sz="3600" b="1" dirty="0">
                <a:solidFill>
                  <a:srgbClr val="000099"/>
                </a:solidFill>
              </a:rPr>
            </a:br>
            <a:r>
              <a:rPr lang="en-US" sz="3600" b="1" dirty="0">
                <a:solidFill>
                  <a:srgbClr val="000099"/>
                </a:solidFill>
              </a:rPr>
              <a:t>We work to better ourselves and </a:t>
            </a:r>
            <a:br>
              <a:rPr lang="en-US" sz="3600" b="1" dirty="0">
                <a:solidFill>
                  <a:srgbClr val="000099"/>
                </a:solidFill>
              </a:rPr>
            </a:br>
            <a:r>
              <a:rPr lang="en-US" sz="3600" b="1" dirty="0">
                <a:solidFill>
                  <a:srgbClr val="000099"/>
                </a:solidFill>
              </a:rPr>
              <a:t>better all of humanity."  </a:t>
            </a:r>
            <a:br>
              <a:rPr lang="en-US" sz="3600" b="1" dirty="0">
                <a:solidFill>
                  <a:srgbClr val="000099"/>
                </a:solidFill>
              </a:rPr>
            </a:br>
            <a:r>
              <a:rPr lang="en-US" sz="3600" b="1" dirty="0">
                <a:solidFill>
                  <a:srgbClr val="000099"/>
                </a:solidFill>
              </a:rPr>
              <a:t/>
            </a:r>
            <a:br>
              <a:rPr lang="en-US" sz="3600" b="1" dirty="0">
                <a:solidFill>
                  <a:srgbClr val="000099"/>
                </a:solidFill>
              </a:rPr>
            </a:br>
            <a:r>
              <a:rPr lang="en-US" sz="3600" b="1" dirty="0">
                <a:solidFill>
                  <a:srgbClr val="000099"/>
                </a:solidFill>
              </a:rPr>
              <a:t>– Captain Picard</a:t>
            </a:r>
            <a:br>
              <a:rPr lang="en-US" sz="3600" b="1" dirty="0">
                <a:solidFill>
                  <a:srgbClr val="000099"/>
                </a:solidFill>
              </a:rPr>
            </a:br>
            <a:r>
              <a:rPr lang="en-US" sz="3600" b="1" i="1" dirty="0">
                <a:solidFill>
                  <a:srgbClr val="000099"/>
                </a:solidFill>
              </a:rPr>
              <a:t>First Contact</a:t>
            </a:r>
            <a:r>
              <a:rPr lang="en-US" sz="3600" b="1" dirty="0">
                <a:solidFill>
                  <a:srgbClr val="000099"/>
                </a:solidFill>
              </a:rPr>
              <a:t> (Star Trek)</a:t>
            </a:r>
          </a:p>
          <a:p>
            <a:pPr>
              <a:defRPr/>
            </a:pPr>
            <a:r>
              <a:rPr lang="en-US" sz="3600" b="1" dirty="0">
                <a:solidFill>
                  <a:srgbClr val="000099"/>
                </a:solidFill>
              </a:rPr>
              <a:t> </a:t>
            </a:r>
          </a:p>
          <a:p>
            <a:pPr>
              <a:lnSpc>
                <a:spcPct val="125000"/>
              </a:lnSpc>
              <a:buFont typeface="Wingdings" pitchFamily="2" charset="2"/>
              <a:buChar char="Ø"/>
              <a:defRPr/>
            </a:pPr>
            <a:endParaRPr lang="en-US" sz="3600" b="1" dirty="0">
              <a:solidFill>
                <a:srgbClr val="000066"/>
              </a:solidFill>
              <a:effectLst>
                <a:outerShdw blurRad="38100" dist="38100" dir="2700000" algn="tl">
                  <a:srgbClr val="C0C0C0"/>
                </a:outerShdw>
              </a:effectLst>
            </a:endParaRPr>
          </a:p>
          <a:p>
            <a:pPr algn="ctr">
              <a:defRPr/>
            </a:pPr>
            <a:endParaRPr lang="en-US" sz="4400" b="1" dirty="0">
              <a:solidFill>
                <a:srgbClr val="000066"/>
              </a:solidFill>
              <a:effectLst>
                <a:outerShdw blurRad="38100" dist="38100" dir="2700000" algn="tl">
                  <a:srgbClr val="C0C0C0"/>
                </a:outerShdw>
              </a:effectLst>
            </a:endParaRPr>
          </a:p>
          <a:p>
            <a:pPr algn="ctr">
              <a:defRPr/>
            </a:pPr>
            <a:endParaRPr lang="en-US" sz="4800" b="1" dirty="0">
              <a:solidFill>
                <a:srgbClr val="000066"/>
              </a:solidFill>
              <a:effectLst>
                <a:outerShdw blurRad="38100" dist="38100" dir="2700000" algn="tl">
                  <a:srgbClr val="C0C0C0"/>
                </a:outerShdw>
              </a:effectLst>
            </a:endParaRPr>
          </a:p>
          <a:p>
            <a:pPr algn="ctr">
              <a:defRPr/>
            </a:pPr>
            <a:endParaRPr lang="en-US" sz="4800" b="1" dirty="0">
              <a:solidFill>
                <a:srgbClr val="000066"/>
              </a:solidFill>
              <a:effectLst>
                <a:outerShdw blurRad="38100" dist="38100" dir="2700000" algn="tl">
                  <a:srgbClr val="C0C0C0"/>
                </a:outerShdw>
              </a:effectLst>
            </a:endParaRPr>
          </a:p>
        </p:txBody>
      </p:sp>
      <p:sp>
        <p:nvSpPr>
          <p:cNvPr id="95238" name="Text Box 6"/>
          <p:cNvSpPr txBox="1">
            <a:spLocks noChangeArrowheads="1"/>
          </p:cNvSpPr>
          <p:nvPr/>
        </p:nvSpPr>
        <p:spPr bwMode="auto">
          <a:xfrm>
            <a:off x="4403725" y="6061075"/>
            <a:ext cx="184150" cy="457200"/>
          </a:xfrm>
          <a:prstGeom prst="rect">
            <a:avLst/>
          </a:prstGeom>
          <a:noFill/>
          <a:ln w="9525">
            <a:noFill/>
            <a:miter lim="800000"/>
            <a:headEnd/>
            <a:tailEnd/>
          </a:ln>
        </p:spPr>
        <p:txBody>
          <a:bodyPr wrap="none">
            <a:spAutoFit/>
          </a:bodyPr>
          <a:lstStyle/>
          <a:p>
            <a:endParaRPr lang="en-US"/>
          </a:p>
        </p:txBody>
      </p:sp>
      <p:sp>
        <p:nvSpPr>
          <p:cNvPr id="320519" name="Text Box 7"/>
          <p:cNvSpPr txBox="1">
            <a:spLocks noChangeArrowheads="1"/>
          </p:cNvSpPr>
          <p:nvPr/>
        </p:nvSpPr>
        <p:spPr bwMode="auto">
          <a:xfrm>
            <a:off x="0" y="1524000"/>
            <a:ext cx="9144000" cy="885825"/>
          </a:xfrm>
          <a:prstGeom prst="rect">
            <a:avLst/>
          </a:prstGeom>
          <a:noFill/>
          <a:ln w="9525">
            <a:noFill/>
            <a:miter lim="800000"/>
            <a:headEnd/>
            <a:tailEnd/>
          </a:ln>
          <a:effectLst/>
        </p:spPr>
        <p:txBody>
          <a:bodyPr>
            <a:spAutoFit/>
          </a:bodyPr>
          <a:lstStyle/>
          <a:p>
            <a:pPr algn="ctr">
              <a:defRPr/>
            </a:pPr>
            <a:endParaRPr lang="en-US" sz="2600" b="1">
              <a:solidFill>
                <a:srgbClr val="000066"/>
              </a:solidFill>
              <a:effectLst>
                <a:outerShdw blurRad="38100" dist="38100" dir="2700000" algn="tl">
                  <a:srgbClr val="C0C0C0"/>
                </a:outerShdw>
              </a:effectLst>
            </a:endParaRPr>
          </a:p>
          <a:p>
            <a:pPr>
              <a:defRPr/>
            </a:pPr>
            <a:endParaRPr lang="en-US" sz="26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13315"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3316" name="Text Box 2053"/>
          <p:cNvSpPr txBox="1">
            <a:spLocks noChangeArrowheads="1"/>
          </p:cNvSpPr>
          <p:nvPr/>
        </p:nvSpPr>
        <p:spPr bwMode="auto">
          <a:xfrm>
            <a:off x="609600" y="1371600"/>
            <a:ext cx="8229600" cy="3108325"/>
          </a:xfrm>
          <a:prstGeom prst="rect">
            <a:avLst/>
          </a:prstGeom>
          <a:noFill/>
          <a:ln w="9525">
            <a:noFill/>
            <a:miter lim="800000"/>
            <a:headEnd/>
            <a:tailEnd/>
          </a:ln>
        </p:spPr>
        <p:txBody>
          <a:bodyPr>
            <a:spAutoFit/>
          </a:bodyPr>
          <a:lstStyle/>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p:txBody>
      </p:sp>
      <p:sp>
        <p:nvSpPr>
          <p:cNvPr id="294913" name="Rectangle 1"/>
          <p:cNvSpPr>
            <a:spLocks noGrp="1" noChangeArrowheads="1"/>
          </p:cNvSpPr>
          <p:nvPr>
            <p:ph type="body" idx="1"/>
          </p:nvPr>
        </p:nvSpPr>
        <p:spPr>
          <a:xfrm>
            <a:off x="671513" y="1828800"/>
            <a:ext cx="8472487" cy="4540250"/>
          </a:xfrm>
          <a:ln w="12700" cap="sq">
            <a:headEnd type="none" w="sm" len="sm"/>
            <a:tailEnd type="none" w="sm" len="sm"/>
          </a:ln>
        </p:spPr>
        <p:txBody>
          <a:bodyPr wrap="none" anchor="ctr">
            <a:spAutoFit/>
          </a:bodyPr>
          <a:lstStyle/>
          <a:p>
            <a:pPr marL="0" indent="0">
              <a:spcBef>
                <a:spcPct val="0"/>
              </a:spcBef>
              <a:buFontTx/>
              <a:buNone/>
              <a:defRPr/>
            </a:pPr>
            <a:endParaRPr lang="en-US" sz="900" dirty="0" smtClean="0"/>
          </a:p>
          <a:p>
            <a:pPr marL="0" indent="0">
              <a:spcBef>
                <a:spcPct val="0"/>
              </a:spcBef>
              <a:buFontTx/>
              <a:buNone/>
              <a:defRPr/>
            </a:pPr>
            <a:r>
              <a:rPr lang="en-US" sz="2800" b="1" dirty="0" smtClean="0">
                <a:solidFill>
                  <a:srgbClr val="000099"/>
                </a:solidFill>
                <a:latin typeface="+mj-lt"/>
                <a:ea typeface="Times New Roman" pitchFamily="18" charset="0"/>
                <a:cs typeface="Arial" pitchFamily="34" charset="0"/>
              </a:rPr>
              <a:t>Spiritual underpinning, a sense of oneness </a:t>
            </a:r>
            <a:endParaRPr lang="en-US" sz="2800" b="1" dirty="0" smtClean="0">
              <a:solidFill>
                <a:srgbClr val="000099"/>
              </a:solidFill>
              <a:latin typeface="+mj-lt"/>
            </a:endParaRPr>
          </a:p>
          <a:p>
            <a:pPr marL="0" indent="0">
              <a:spcBef>
                <a:spcPct val="0"/>
              </a:spcBef>
              <a:buFontTx/>
              <a:buNone/>
              <a:defRPr/>
            </a:pPr>
            <a:r>
              <a:rPr lang="en-US" sz="2800" b="1" dirty="0" smtClean="0">
                <a:solidFill>
                  <a:srgbClr val="000099"/>
                </a:solidFill>
                <a:latin typeface="+mj-lt"/>
                <a:ea typeface="Times New Roman" pitchFamily="18" charset="0"/>
                <a:cs typeface="Arial" pitchFamily="34" charset="0"/>
              </a:rPr>
              <a:t>Application of cooperative principles </a:t>
            </a:r>
            <a:endParaRPr lang="en-US" sz="2800" b="1" dirty="0" smtClean="0">
              <a:solidFill>
                <a:srgbClr val="000099"/>
              </a:solidFill>
              <a:latin typeface="+mj-lt"/>
            </a:endParaRPr>
          </a:p>
          <a:p>
            <a:pPr marL="0" indent="0">
              <a:spcBef>
                <a:spcPct val="0"/>
              </a:spcBef>
              <a:buFontTx/>
              <a:buNone/>
              <a:defRPr/>
            </a:pPr>
            <a:r>
              <a:rPr lang="en-US" sz="2800" b="1" dirty="0" smtClean="0">
                <a:solidFill>
                  <a:srgbClr val="000099"/>
                </a:solidFill>
                <a:latin typeface="+mj-lt"/>
                <a:ea typeface="Times New Roman" pitchFamily="18" charset="0"/>
                <a:cs typeface="Arial" pitchFamily="34" charset="0"/>
              </a:rPr>
              <a:t>A focus on human development </a:t>
            </a:r>
            <a:endParaRPr lang="en-US" sz="2800" b="1" dirty="0" smtClean="0">
              <a:solidFill>
                <a:srgbClr val="000099"/>
              </a:solidFill>
              <a:latin typeface="+mj-lt"/>
            </a:endParaRPr>
          </a:p>
          <a:p>
            <a:pPr marL="0" indent="0">
              <a:spcBef>
                <a:spcPct val="0"/>
              </a:spcBef>
              <a:buFontTx/>
              <a:buNone/>
              <a:defRPr/>
            </a:pPr>
            <a:r>
              <a:rPr lang="en-US" sz="2800" b="1" dirty="0" smtClean="0">
                <a:solidFill>
                  <a:srgbClr val="000099"/>
                </a:solidFill>
                <a:latin typeface="+mj-lt"/>
                <a:ea typeface="Times New Roman" pitchFamily="18" charset="0"/>
                <a:cs typeface="Arial" pitchFamily="34" charset="0"/>
              </a:rPr>
              <a:t>Retention of wealth in the neighborhoods </a:t>
            </a:r>
            <a:endParaRPr lang="en-US" sz="2800" b="1" dirty="0" smtClean="0">
              <a:solidFill>
                <a:srgbClr val="000099"/>
              </a:solidFill>
              <a:latin typeface="+mj-lt"/>
            </a:endParaRPr>
          </a:p>
          <a:p>
            <a:pPr marL="0" indent="0">
              <a:spcBef>
                <a:spcPct val="0"/>
              </a:spcBef>
              <a:buFontTx/>
              <a:buNone/>
              <a:defRPr/>
            </a:pPr>
            <a:r>
              <a:rPr lang="en-US" sz="2800" b="1" dirty="0" smtClean="0">
                <a:solidFill>
                  <a:srgbClr val="000099"/>
                </a:solidFill>
                <a:latin typeface="+mj-lt"/>
                <a:ea typeface="Times New Roman" pitchFamily="18" charset="0"/>
                <a:cs typeface="Arial" pitchFamily="34" charset="0"/>
              </a:rPr>
              <a:t>Setting personal goals with consideration of the </a:t>
            </a:r>
            <a:br>
              <a:rPr lang="en-US" sz="2800" b="1" dirty="0" smtClean="0">
                <a:solidFill>
                  <a:srgbClr val="000099"/>
                </a:solidFill>
                <a:latin typeface="+mj-lt"/>
                <a:ea typeface="Times New Roman" pitchFamily="18" charset="0"/>
                <a:cs typeface="Arial" pitchFamily="34" charset="0"/>
              </a:rPr>
            </a:br>
            <a:r>
              <a:rPr lang="en-US" sz="2800" b="1" dirty="0" smtClean="0">
                <a:solidFill>
                  <a:srgbClr val="000099"/>
                </a:solidFill>
                <a:latin typeface="+mj-lt"/>
                <a:ea typeface="Times New Roman" pitchFamily="18" charset="0"/>
                <a:cs typeface="Arial" pitchFamily="34" charset="0"/>
              </a:rPr>
              <a:t>    community and larger society </a:t>
            </a:r>
            <a:endParaRPr lang="en-US" sz="2800" b="1" dirty="0" smtClean="0">
              <a:solidFill>
                <a:srgbClr val="000099"/>
              </a:solidFill>
              <a:latin typeface="+mj-lt"/>
            </a:endParaRPr>
          </a:p>
          <a:p>
            <a:pPr marL="0" indent="0">
              <a:spcBef>
                <a:spcPct val="0"/>
              </a:spcBef>
              <a:buFontTx/>
              <a:buNone/>
              <a:defRPr/>
            </a:pPr>
            <a:r>
              <a:rPr lang="en-US" sz="2800" b="1" dirty="0" smtClean="0">
                <a:solidFill>
                  <a:srgbClr val="000099"/>
                </a:solidFill>
                <a:latin typeface="+mj-lt"/>
                <a:ea typeface="Times New Roman" pitchFamily="18" charset="0"/>
                <a:cs typeface="Arial" pitchFamily="34" charset="0"/>
              </a:rPr>
              <a:t>Consideration of multicultural differences in religion, </a:t>
            </a:r>
            <a:br>
              <a:rPr lang="en-US" sz="2800" b="1" dirty="0" smtClean="0">
                <a:solidFill>
                  <a:srgbClr val="000099"/>
                </a:solidFill>
                <a:latin typeface="+mj-lt"/>
                <a:ea typeface="Times New Roman" pitchFamily="18" charset="0"/>
                <a:cs typeface="Arial" pitchFamily="34" charset="0"/>
              </a:rPr>
            </a:br>
            <a:r>
              <a:rPr lang="en-US" sz="2800" b="1" dirty="0" smtClean="0">
                <a:solidFill>
                  <a:srgbClr val="000099"/>
                </a:solidFill>
                <a:latin typeface="+mj-lt"/>
                <a:ea typeface="Times New Roman" pitchFamily="18" charset="0"/>
                <a:cs typeface="Arial" pitchFamily="34" charset="0"/>
              </a:rPr>
              <a:t>    values perspectives and communication and </a:t>
            </a:r>
            <a:endParaRPr lang="en-US" sz="2800" b="1" dirty="0" smtClean="0">
              <a:solidFill>
                <a:srgbClr val="000099"/>
              </a:solidFill>
              <a:latin typeface="+mj-lt"/>
            </a:endParaRPr>
          </a:p>
          <a:p>
            <a:pPr marL="0" indent="0">
              <a:spcBef>
                <a:spcPct val="0"/>
              </a:spcBef>
              <a:buFontTx/>
              <a:buNone/>
              <a:defRPr/>
            </a:pPr>
            <a:r>
              <a:rPr lang="en-US" sz="2800" b="1" dirty="0" smtClean="0">
                <a:solidFill>
                  <a:srgbClr val="000099"/>
                </a:solidFill>
                <a:latin typeface="+mj-lt"/>
                <a:ea typeface="Times New Roman" pitchFamily="18" charset="0"/>
                <a:cs typeface="Arial" pitchFamily="34" charset="0"/>
              </a:rPr>
              <a:t>Enabling people and communities to empower</a:t>
            </a:r>
          </a:p>
          <a:p>
            <a:pPr marL="0" indent="0">
              <a:spcBef>
                <a:spcPct val="0"/>
              </a:spcBef>
              <a:buFontTx/>
              <a:buNone/>
              <a:defRPr/>
            </a:pPr>
            <a:r>
              <a:rPr lang="en-US" sz="2800" b="1" dirty="0" smtClean="0">
                <a:solidFill>
                  <a:srgbClr val="000099"/>
                </a:solidFill>
                <a:latin typeface="+mj-lt"/>
                <a:ea typeface="Times New Roman" pitchFamily="18" charset="0"/>
                <a:cs typeface="Arial" pitchFamily="34" charset="0"/>
              </a:rPr>
              <a:t>    themselves </a:t>
            </a:r>
            <a:endParaRPr lang="en-US" sz="2800" b="1" dirty="0" smtClean="0">
              <a:solidFill>
                <a:srgbClr val="000099"/>
              </a:solidFill>
              <a:latin typeface="+mj-lt"/>
            </a:endParaRPr>
          </a:p>
        </p:txBody>
      </p:sp>
      <p:sp>
        <p:nvSpPr>
          <p:cNvPr id="8" name="TextBox 7"/>
          <p:cNvSpPr txBox="1"/>
          <p:nvPr/>
        </p:nvSpPr>
        <p:spPr>
          <a:xfrm>
            <a:off x="1447800" y="304800"/>
            <a:ext cx="6934200" cy="1200150"/>
          </a:xfrm>
          <a:prstGeom prst="rect">
            <a:avLst/>
          </a:prstGeom>
          <a:noFill/>
        </p:spPr>
        <p:txBody>
          <a:bodyPr>
            <a:spAutoFit/>
          </a:bodyPr>
          <a:lstStyle/>
          <a:p>
            <a:pPr algn="ctr">
              <a:defRPr/>
            </a:pPr>
            <a:r>
              <a:rPr lang="en-US" sz="3600" b="1" dirty="0">
                <a:solidFill>
                  <a:srgbClr val="000099"/>
                </a:solidFill>
                <a:latin typeface="+mj-lt"/>
                <a:ea typeface="Times New Roman" pitchFamily="18" charset="0"/>
                <a:cs typeface="Arial" pitchFamily="34" charset="0"/>
              </a:rPr>
              <a:t>Values of Community Economic Development  Principles</a:t>
            </a:r>
            <a:endParaRPr lang="en-US" sz="3600" b="1" dirty="0">
              <a:solidFill>
                <a:srgbClr val="000099"/>
              </a:solidFill>
              <a:latin typeface="+mj-lt"/>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295400" y="381000"/>
            <a:ext cx="7848600" cy="1371600"/>
          </a:xfrm>
        </p:spPr>
        <p:txBody>
          <a:bodyPr/>
          <a:lstStyle/>
          <a:p>
            <a:pPr eaLnBrk="1" hangingPunct="1">
              <a:defRPr/>
            </a:pPr>
            <a:r>
              <a:rPr lang="en-US" sz="3400" b="1" dirty="0" smtClean="0">
                <a:solidFill>
                  <a:srgbClr val="000099"/>
                </a:solidFill>
                <a:effectLst/>
              </a:rPr>
              <a:t>Ultimate Destiny Proprietary Programs</a:t>
            </a:r>
            <a:r>
              <a:rPr lang="en-US" sz="3600" b="1" dirty="0" smtClean="0">
                <a:solidFill>
                  <a:srgbClr val="000099"/>
                </a:solidFill>
              </a:rPr>
              <a:t/>
            </a:r>
            <a:br>
              <a:rPr lang="en-US" sz="3600" b="1" dirty="0" smtClean="0">
                <a:solidFill>
                  <a:srgbClr val="000099"/>
                </a:solidFill>
              </a:rPr>
            </a:br>
            <a:endParaRPr lang="en-US" sz="3600" dirty="0" smtClean="0">
              <a:solidFill>
                <a:srgbClr val="000099"/>
              </a:solidFill>
              <a:cs typeface="Times New Roman" pitchFamily="18" charset="0"/>
            </a:endParaRPr>
          </a:p>
        </p:txBody>
      </p:sp>
      <p:sp>
        <p:nvSpPr>
          <p:cNvPr id="96259" name="Rectangle 3"/>
          <p:cNvSpPr>
            <a:spLocks noGrp="1" noChangeArrowheads="1"/>
          </p:cNvSpPr>
          <p:nvPr>
            <p:ph type="body" idx="1"/>
          </p:nvPr>
        </p:nvSpPr>
        <p:spPr>
          <a:xfrm>
            <a:off x="228600" y="1828800"/>
            <a:ext cx="5029200" cy="4114800"/>
          </a:xfrm>
        </p:spPr>
        <p:txBody>
          <a:bodyPr/>
          <a:lstStyle/>
          <a:p>
            <a:pPr eaLnBrk="1" hangingPunct="1">
              <a:buFontTx/>
              <a:buNone/>
            </a:pPr>
            <a:r>
              <a:rPr lang="en-US" sz="2200" b="1" smtClean="0">
                <a:solidFill>
                  <a:srgbClr val="000099"/>
                </a:solidFill>
                <a:cs typeface="Times New Roman" pitchFamily="18" charset="0"/>
              </a:rPr>
              <a:t>Empowerment Resource Centers </a:t>
            </a:r>
            <a:r>
              <a:rPr lang="en-US" sz="2200" smtClean="0">
                <a:solidFill>
                  <a:srgbClr val="000099"/>
                </a:solidFill>
                <a:cs typeface="Times New Roman" pitchFamily="18" charset="0"/>
              </a:rPr>
              <a:t>™</a:t>
            </a:r>
            <a:endParaRPr lang="en-US" sz="2200" b="1" smtClean="0">
              <a:solidFill>
                <a:srgbClr val="000099"/>
              </a:solidFill>
              <a:cs typeface="Times New Roman" pitchFamily="18" charset="0"/>
            </a:endParaRPr>
          </a:p>
          <a:p>
            <a:pPr eaLnBrk="1" hangingPunct="1">
              <a:buFontTx/>
              <a:buNone/>
            </a:pPr>
            <a:r>
              <a:rPr lang="en-US" sz="2200" b="1" smtClean="0">
                <a:solidFill>
                  <a:srgbClr val="000099"/>
                </a:solidFill>
                <a:cs typeface="Times New Roman" pitchFamily="18" charset="0"/>
              </a:rPr>
              <a:t>Empowerment Resource Showcases </a:t>
            </a:r>
            <a:br>
              <a:rPr lang="en-US" sz="2200" b="1" smtClean="0">
                <a:solidFill>
                  <a:srgbClr val="000099"/>
                </a:solidFill>
                <a:cs typeface="Times New Roman" pitchFamily="18" charset="0"/>
              </a:rPr>
            </a:br>
            <a:r>
              <a:rPr lang="en-US" sz="2200" b="1" smtClean="0">
                <a:solidFill>
                  <a:srgbClr val="000099"/>
                </a:solidFill>
                <a:cs typeface="Times New Roman" pitchFamily="18" charset="0"/>
              </a:rPr>
              <a:t>and Empowerment Cabinets</a:t>
            </a:r>
            <a:r>
              <a:rPr lang="en-US" sz="2200" smtClean="0">
                <a:solidFill>
                  <a:srgbClr val="000099"/>
                </a:solidFill>
                <a:cs typeface="Times New Roman" pitchFamily="18" charset="0"/>
              </a:rPr>
              <a:t>™</a:t>
            </a:r>
            <a:endParaRPr lang="en-US" sz="2200" b="1" smtClean="0">
              <a:solidFill>
                <a:srgbClr val="000099"/>
              </a:solidFill>
              <a:cs typeface="Times New Roman" pitchFamily="18" charset="0"/>
            </a:endParaRPr>
          </a:p>
          <a:p>
            <a:pPr eaLnBrk="1" hangingPunct="1">
              <a:buFontTx/>
              <a:buNone/>
            </a:pPr>
            <a:r>
              <a:rPr lang="en-US" sz="2200" b="1" smtClean="0">
                <a:solidFill>
                  <a:srgbClr val="000099"/>
                </a:solidFill>
                <a:cs typeface="Times New Roman" pitchFamily="18" charset="0"/>
              </a:rPr>
              <a:t>Centers for Successful Living </a:t>
            </a:r>
            <a:r>
              <a:rPr lang="en-US" sz="2200" smtClean="0">
                <a:solidFill>
                  <a:srgbClr val="000099"/>
                </a:solidFill>
                <a:cs typeface="Times New Roman" pitchFamily="18" charset="0"/>
              </a:rPr>
              <a:t>™</a:t>
            </a:r>
            <a:endParaRPr lang="en-US" sz="2200" b="1" smtClean="0">
              <a:solidFill>
                <a:srgbClr val="000099"/>
              </a:solidFill>
              <a:cs typeface="Times New Roman" pitchFamily="18" charset="0"/>
            </a:endParaRPr>
          </a:p>
          <a:p>
            <a:pPr eaLnBrk="1" hangingPunct="1">
              <a:buFontTx/>
              <a:buNone/>
            </a:pPr>
            <a:r>
              <a:rPr lang="en-US" sz="2200" b="1" smtClean="0">
                <a:solidFill>
                  <a:srgbClr val="000099"/>
                </a:solidFill>
                <a:cs typeface="Times New Roman" pitchFamily="18" charset="0"/>
              </a:rPr>
              <a:t>Expanding the Circle of Success </a:t>
            </a:r>
            <a:r>
              <a:rPr lang="en-US" sz="2200" smtClean="0">
                <a:solidFill>
                  <a:srgbClr val="000099"/>
                </a:solidFill>
                <a:cs typeface="Times New Roman" pitchFamily="18" charset="0"/>
              </a:rPr>
              <a:t>™</a:t>
            </a:r>
            <a:endParaRPr lang="en-US" sz="2200" b="1" smtClean="0">
              <a:solidFill>
                <a:srgbClr val="000099"/>
              </a:solidFill>
              <a:cs typeface="Times New Roman" pitchFamily="18" charset="0"/>
            </a:endParaRPr>
          </a:p>
          <a:p>
            <a:pPr eaLnBrk="1" hangingPunct="1">
              <a:buFontTx/>
              <a:buNone/>
            </a:pPr>
            <a:r>
              <a:rPr lang="en-US" sz="2200" b="1" smtClean="0">
                <a:solidFill>
                  <a:srgbClr val="000099"/>
                </a:solidFill>
                <a:cs typeface="Times New Roman" pitchFamily="18" charset="0"/>
              </a:rPr>
              <a:t>CAN DO! And Youth CAN DO!</a:t>
            </a:r>
          </a:p>
          <a:p>
            <a:pPr eaLnBrk="1" hangingPunct="1">
              <a:buFontTx/>
              <a:buNone/>
            </a:pPr>
            <a:r>
              <a:rPr lang="en-US" sz="2200" b="1" smtClean="0">
                <a:solidFill>
                  <a:srgbClr val="000099"/>
                </a:solidFill>
                <a:cs typeface="Times New Roman" pitchFamily="18" charset="0"/>
              </a:rPr>
              <a:t>Co-creative Community Visioning </a:t>
            </a:r>
            <a:br>
              <a:rPr lang="en-US" sz="2200" b="1" smtClean="0">
                <a:solidFill>
                  <a:srgbClr val="000099"/>
                </a:solidFill>
                <a:cs typeface="Times New Roman" pitchFamily="18" charset="0"/>
              </a:rPr>
            </a:br>
            <a:r>
              <a:rPr lang="en-US" sz="2200" b="1" smtClean="0">
                <a:solidFill>
                  <a:srgbClr val="000099"/>
                </a:solidFill>
                <a:cs typeface="Times New Roman" pitchFamily="18" charset="0"/>
              </a:rPr>
              <a:t>and Strategic Planning Process</a:t>
            </a:r>
          </a:p>
          <a:p>
            <a:pPr eaLnBrk="1" hangingPunct="1">
              <a:buFontTx/>
              <a:buNone/>
            </a:pPr>
            <a:r>
              <a:rPr lang="en-US" sz="2200" b="1" smtClean="0">
                <a:solidFill>
                  <a:srgbClr val="000099"/>
                </a:solidFill>
                <a:cs typeface="Times New Roman" pitchFamily="18" charset="0"/>
              </a:rPr>
              <a:t>Certification of Successful Living Coaches </a:t>
            </a:r>
            <a:r>
              <a:rPr lang="en-US" sz="2200" smtClean="0">
                <a:solidFill>
                  <a:srgbClr val="000099"/>
                </a:solidFill>
                <a:cs typeface="Times New Roman" pitchFamily="18" charset="0"/>
              </a:rPr>
              <a:t>™</a:t>
            </a:r>
            <a:r>
              <a:rPr lang="en-US" sz="2200" b="1" smtClean="0">
                <a:solidFill>
                  <a:srgbClr val="000099"/>
                </a:solidFill>
                <a:cs typeface="Times New Roman" pitchFamily="18" charset="0"/>
              </a:rPr>
              <a:t> and Empower Mentors </a:t>
            </a:r>
            <a:r>
              <a:rPr lang="en-US" sz="2000" smtClean="0">
                <a:solidFill>
                  <a:srgbClr val="000099"/>
                </a:solidFill>
                <a:cs typeface="Times New Roman" pitchFamily="18" charset="0"/>
              </a:rPr>
              <a:t>™</a:t>
            </a:r>
          </a:p>
        </p:txBody>
      </p:sp>
      <p:pic>
        <p:nvPicPr>
          <p:cNvPr id="96260" name="Picture 4" descr="C:\WINDOWS\Profiles\Debra\Desktop\newbookcase.jpg"/>
          <p:cNvPicPr>
            <a:picLocks noChangeAspect="1" noChangeArrowheads="1"/>
          </p:cNvPicPr>
          <p:nvPr/>
        </p:nvPicPr>
        <p:blipFill>
          <a:blip r:embed="rId3" cstate="print"/>
          <a:srcRect/>
          <a:stretch>
            <a:fillRect/>
          </a:stretch>
        </p:blipFill>
        <p:spPr bwMode="auto">
          <a:xfrm>
            <a:off x="5181600" y="2286000"/>
            <a:ext cx="3657600" cy="2630488"/>
          </a:xfrm>
          <a:prstGeom prst="rect">
            <a:avLst/>
          </a:prstGeom>
          <a:noFill/>
          <a:ln w="57150">
            <a:solidFill>
              <a:srgbClr val="000099"/>
            </a:solid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838200" y="0"/>
            <a:ext cx="7772400" cy="1143000"/>
          </a:xfrm>
        </p:spPr>
        <p:txBody>
          <a:bodyPr/>
          <a:lstStyle/>
          <a:p>
            <a:pPr eaLnBrk="1" hangingPunct="1">
              <a:defRPr/>
            </a:pPr>
            <a:r>
              <a:rPr lang="en-US" sz="3400" b="1" dirty="0" smtClean="0">
                <a:cs typeface="Arial" charset="0"/>
              </a:rPr>
              <a:t/>
            </a:r>
            <a:br>
              <a:rPr lang="en-US" sz="3400" b="1" dirty="0" smtClean="0">
                <a:cs typeface="Arial" charset="0"/>
              </a:rPr>
            </a:br>
            <a:r>
              <a:rPr lang="en-US" sz="3400" b="1" dirty="0" smtClean="0">
                <a:cs typeface="Arial" charset="0"/>
              </a:rPr>
              <a:t>  </a:t>
            </a:r>
            <a:r>
              <a:rPr lang="en-US" sz="3400" b="1" dirty="0" smtClean="0">
                <a:solidFill>
                  <a:srgbClr val="000099"/>
                </a:solidFill>
                <a:effectLst/>
                <a:cs typeface="Arial" charset="0"/>
              </a:rPr>
              <a:t>Primary Distribution Network</a:t>
            </a:r>
            <a:r>
              <a:rPr lang="en-US" b="1" dirty="0" smtClean="0">
                <a:solidFill>
                  <a:srgbClr val="000099"/>
                </a:solidFill>
                <a:effectLst/>
                <a:latin typeface="Arial" charset="0"/>
                <a:cs typeface="Arial" charset="0"/>
              </a:rPr>
              <a:t> </a:t>
            </a:r>
          </a:p>
        </p:txBody>
      </p:sp>
      <p:sp>
        <p:nvSpPr>
          <p:cNvPr id="15363" name="Rectangle 3"/>
          <p:cNvSpPr>
            <a:spLocks noGrp="1" noChangeArrowheads="1"/>
          </p:cNvSpPr>
          <p:nvPr>
            <p:ph type="body" idx="1"/>
          </p:nvPr>
        </p:nvSpPr>
        <p:spPr>
          <a:xfrm>
            <a:off x="762000" y="1600200"/>
            <a:ext cx="7467600" cy="4114800"/>
          </a:xfrm>
        </p:spPr>
        <p:txBody>
          <a:bodyPr/>
          <a:lstStyle/>
          <a:p>
            <a:pPr eaLnBrk="1" hangingPunct="1"/>
            <a:r>
              <a:rPr lang="en-US" sz="2800" smtClean="0">
                <a:solidFill>
                  <a:srgbClr val="000099"/>
                </a:solidFill>
                <a:cs typeface="Arial" charset="0"/>
              </a:rPr>
              <a:t>10,000 + Empowerment Resource Centers </a:t>
            </a:r>
            <a:r>
              <a:rPr lang="en-US" sz="2400" smtClean="0">
                <a:solidFill>
                  <a:srgbClr val="000099"/>
                </a:solidFill>
                <a:cs typeface="Times New Roman" pitchFamily="18" charset="0"/>
              </a:rPr>
              <a:t>™</a:t>
            </a:r>
            <a:endParaRPr lang="en-US" sz="2400" smtClean="0">
              <a:solidFill>
                <a:srgbClr val="000099"/>
              </a:solidFill>
              <a:cs typeface="Arial" charset="0"/>
            </a:endParaRPr>
          </a:p>
          <a:p>
            <a:pPr eaLnBrk="1" hangingPunct="1"/>
            <a:r>
              <a:rPr lang="en-US" sz="2800" smtClean="0">
                <a:solidFill>
                  <a:srgbClr val="000099"/>
                </a:solidFill>
                <a:cs typeface="Times New Roman" pitchFamily="18" charset="0"/>
              </a:rPr>
              <a:t>3,000 New Thought Centers, INTA, AGNT Etc. </a:t>
            </a:r>
          </a:p>
          <a:p>
            <a:pPr eaLnBrk="1" hangingPunct="1"/>
            <a:r>
              <a:rPr lang="en-US" sz="2800" smtClean="0">
                <a:solidFill>
                  <a:srgbClr val="000099"/>
                </a:solidFill>
                <a:cs typeface="Arial" charset="0"/>
              </a:rPr>
              <a:t>Federal Agencies like HUD and HHS</a:t>
            </a:r>
          </a:p>
          <a:p>
            <a:pPr eaLnBrk="1" hangingPunct="1"/>
            <a:r>
              <a:rPr lang="en-US" sz="2800" smtClean="0">
                <a:solidFill>
                  <a:srgbClr val="000099"/>
                </a:solidFill>
                <a:cs typeface="Times New Roman" pitchFamily="18" charset="0"/>
              </a:rPr>
              <a:t>3,500 Indian and Public Housing Authorities  and Resident Organizations</a:t>
            </a:r>
          </a:p>
          <a:p>
            <a:pPr eaLnBrk="1" hangingPunct="1"/>
            <a:r>
              <a:rPr lang="en-US" sz="2800" smtClean="0">
                <a:solidFill>
                  <a:srgbClr val="000099"/>
                </a:solidFill>
                <a:cs typeface="Times New Roman" pitchFamily="18" charset="0"/>
              </a:rPr>
              <a:t>5,000 United Way’s and Agencies</a:t>
            </a:r>
          </a:p>
          <a:p>
            <a:pPr eaLnBrk="1" hangingPunct="1"/>
            <a:r>
              <a:rPr lang="en-US" sz="2800" smtClean="0">
                <a:solidFill>
                  <a:srgbClr val="000099"/>
                </a:solidFill>
                <a:cs typeface="Times New Roman" pitchFamily="18" charset="0"/>
              </a:rPr>
              <a:t>3,500 Community Development </a:t>
            </a:r>
            <a:br>
              <a:rPr lang="en-US" sz="2800" smtClean="0">
                <a:solidFill>
                  <a:srgbClr val="000099"/>
                </a:solidFill>
                <a:cs typeface="Times New Roman" pitchFamily="18" charset="0"/>
              </a:rPr>
            </a:br>
            <a:r>
              <a:rPr lang="en-US" sz="2800" smtClean="0">
                <a:solidFill>
                  <a:srgbClr val="000099"/>
                </a:solidFill>
                <a:cs typeface="Times New Roman" pitchFamily="18" charset="0"/>
              </a:rPr>
              <a:t>Corporations and Action Agencies</a:t>
            </a:r>
          </a:p>
        </p:txBody>
      </p:sp>
      <p:sp>
        <p:nvSpPr>
          <p:cNvPr id="15364" name="Text Box 4"/>
          <p:cNvSpPr txBox="1">
            <a:spLocks noChangeArrowheads="1"/>
          </p:cNvSpPr>
          <p:nvPr/>
        </p:nvSpPr>
        <p:spPr bwMode="auto">
          <a:xfrm>
            <a:off x="6400800" y="4267200"/>
            <a:ext cx="2057400" cy="1384300"/>
          </a:xfrm>
          <a:prstGeom prst="rect">
            <a:avLst/>
          </a:prstGeom>
          <a:solidFill>
            <a:srgbClr val="FAD106"/>
          </a:solidFill>
          <a:ln w="28575">
            <a:solidFill>
              <a:srgbClr val="000099"/>
            </a:solidFill>
            <a:miter lim="800000"/>
            <a:headEnd/>
            <a:tailEnd/>
          </a:ln>
        </p:spPr>
        <p:txBody>
          <a:bodyPr>
            <a:spAutoFit/>
          </a:bodyPr>
          <a:lstStyle/>
          <a:p>
            <a:pPr algn="ctr">
              <a:spcBef>
                <a:spcPct val="50000"/>
              </a:spcBef>
            </a:pPr>
            <a:r>
              <a:rPr lang="en-US" sz="2800" b="1">
                <a:solidFill>
                  <a:srgbClr val="FF0000"/>
                </a:solidFill>
                <a:latin typeface="Arial" charset="0"/>
                <a:cs typeface="Times New Roman" pitchFamily="18" charset="0"/>
              </a:rPr>
              <a:t>500,000 Possible</a:t>
            </a:r>
            <a:br>
              <a:rPr lang="en-US" sz="2800" b="1">
                <a:solidFill>
                  <a:srgbClr val="FF0000"/>
                </a:solidFill>
                <a:latin typeface="Arial" charset="0"/>
                <a:cs typeface="Times New Roman" pitchFamily="18" charset="0"/>
              </a:rPr>
            </a:br>
            <a:r>
              <a:rPr lang="en-US" sz="2800" b="1">
                <a:solidFill>
                  <a:srgbClr val="FF0000"/>
                </a:solidFill>
                <a:latin typeface="Arial" charset="0"/>
                <a:cs typeface="Times New Roman" pitchFamily="18" charset="0"/>
              </a:rPr>
              <a:t>Sponsors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5363">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5363">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5363">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5363">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5363">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5363">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2" presetClass="entr" presetSubtype="6" fill="hold" grpId="0" nodeType="afterEffect">
                                  <p:stCondLst>
                                    <p:cond delay="1000"/>
                                  </p:stCondLst>
                                  <p:childTnLst>
                                    <p:set>
                                      <p:cBhvr>
                                        <p:cTn id="24" dur="1" fill="hold">
                                          <p:stCondLst>
                                            <p:cond delay="0"/>
                                          </p:stCondLst>
                                        </p:cTn>
                                        <p:tgtEl>
                                          <p:spTgt spid="15364"/>
                                        </p:tgtEl>
                                        <p:attrNameLst>
                                          <p:attrName>style.visibility</p:attrName>
                                        </p:attrNameLst>
                                      </p:cBhvr>
                                      <p:to>
                                        <p:strVal val="visible"/>
                                      </p:to>
                                    </p:set>
                                    <p:anim calcmode="lin" valueType="num">
                                      <p:cBhvr additive="base">
                                        <p:cTn id="25" dur="500" fill="hold"/>
                                        <p:tgtEl>
                                          <p:spTgt spid="15364"/>
                                        </p:tgtEl>
                                        <p:attrNameLst>
                                          <p:attrName>ppt_x</p:attrName>
                                        </p:attrNameLst>
                                      </p:cBhvr>
                                      <p:tavLst>
                                        <p:tav tm="0">
                                          <p:val>
                                            <p:strVal val="1+#ppt_w/2"/>
                                          </p:val>
                                        </p:tav>
                                        <p:tav tm="100000">
                                          <p:val>
                                            <p:strVal val="#ppt_x"/>
                                          </p:val>
                                        </p:tav>
                                      </p:tavLst>
                                    </p:anim>
                                    <p:anim calcmode="lin" valueType="num">
                                      <p:cBhvr additive="base">
                                        <p:cTn id="26" dur="500" fill="hold"/>
                                        <p:tgtEl>
                                          <p:spTgt spid="153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advAuto="0"/>
      <p:bldP spid="15364" grpId="0" animBg="1"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762000" y="0"/>
            <a:ext cx="7772400" cy="1143000"/>
          </a:xfrm>
        </p:spPr>
        <p:txBody>
          <a:bodyPr/>
          <a:lstStyle/>
          <a:p>
            <a:pPr eaLnBrk="1" hangingPunct="1"/>
            <a:r>
              <a:rPr lang="en-US" sz="3600" b="1" smtClean="0">
                <a:solidFill>
                  <a:srgbClr val="000099"/>
                </a:solidFill>
                <a:effectLst/>
              </a:rPr>
              <a:t>Outcomes and Results</a:t>
            </a:r>
          </a:p>
        </p:txBody>
      </p:sp>
      <p:sp>
        <p:nvSpPr>
          <p:cNvPr id="165891" name="Rectangle 3"/>
          <p:cNvSpPr>
            <a:spLocks noGrp="1" noChangeArrowheads="1"/>
          </p:cNvSpPr>
          <p:nvPr>
            <p:ph type="body" idx="1"/>
          </p:nvPr>
        </p:nvSpPr>
        <p:spPr>
          <a:xfrm>
            <a:off x="457200" y="2057400"/>
            <a:ext cx="3962400" cy="4114800"/>
          </a:xfrm>
        </p:spPr>
        <p:txBody>
          <a:bodyPr/>
          <a:lstStyle/>
          <a:p>
            <a:pPr eaLnBrk="1" hangingPunct="1"/>
            <a:r>
              <a:rPr lang="en-US" sz="2800" smtClean="0">
                <a:solidFill>
                  <a:srgbClr val="000099"/>
                </a:solidFill>
                <a:cs typeface="Times New Roman" pitchFamily="18" charset="0"/>
              </a:rPr>
              <a:t>Awaken to their Spiritual Identity</a:t>
            </a:r>
          </a:p>
          <a:p>
            <a:pPr eaLnBrk="1" hangingPunct="1"/>
            <a:r>
              <a:rPr lang="en-US" sz="2800" smtClean="0">
                <a:solidFill>
                  <a:srgbClr val="000099"/>
                </a:solidFill>
                <a:cs typeface="Times New Roman" pitchFamily="18" charset="0"/>
              </a:rPr>
              <a:t>Develop a larger </a:t>
            </a:r>
            <a:br>
              <a:rPr lang="en-US" sz="2800" smtClean="0">
                <a:solidFill>
                  <a:srgbClr val="000099"/>
                </a:solidFill>
                <a:cs typeface="Times New Roman" pitchFamily="18" charset="0"/>
              </a:rPr>
            </a:br>
            <a:r>
              <a:rPr lang="en-US" sz="2800" smtClean="0">
                <a:solidFill>
                  <a:srgbClr val="000099"/>
                </a:solidFill>
                <a:cs typeface="Times New Roman" pitchFamily="18" charset="0"/>
              </a:rPr>
              <a:t>vision of themselves</a:t>
            </a:r>
          </a:p>
          <a:p>
            <a:pPr eaLnBrk="1" hangingPunct="1"/>
            <a:r>
              <a:rPr lang="en-US" sz="2800" smtClean="0">
                <a:solidFill>
                  <a:srgbClr val="000099"/>
                </a:solidFill>
                <a:cs typeface="Times New Roman" pitchFamily="18" charset="0"/>
              </a:rPr>
              <a:t>Learn how to set </a:t>
            </a:r>
            <a:br>
              <a:rPr lang="en-US" sz="2800" smtClean="0">
                <a:solidFill>
                  <a:srgbClr val="000099"/>
                </a:solidFill>
                <a:cs typeface="Times New Roman" pitchFamily="18" charset="0"/>
              </a:rPr>
            </a:br>
            <a:r>
              <a:rPr lang="en-US" sz="2800" smtClean="0">
                <a:solidFill>
                  <a:srgbClr val="000099"/>
                </a:solidFill>
                <a:cs typeface="Times New Roman" pitchFamily="18" charset="0"/>
              </a:rPr>
              <a:t>and achieve goals</a:t>
            </a:r>
          </a:p>
          <a:p>
            <a:pPr eaLnBrk="1" hangingPunct="1"/>
            <a:r>
              <a:rPr lang="en-US" sz="2800" smtClean="0">
                <a:solidFill>
                  <a:srgbClr val="000099"/>
                </a:solidFill>
                <a:cs typeface="Times New Roman" pitchFamily="18" charset="0"/>
              </a:rPr>
              <a:t>Increase their performance levels</a:t>
            </a:r>
          </a:p>
        </p:txBody>
      </p:sp>
      <p:sp>
        <p:nvSpPr>
          <p:cNvPr id="165892" name="Text Box 4"/>
          <p:cNvSpPr txBox="1">
            <a:spLocks noChangeArrowheads="1"/>
          </p:cNvSpPr>
          <p:nvPr/>
        </p:nvSpPr>
        <p:spPr bwMode="auto">
          <a:xfrm>
            <a:off x="1295400" y="1219200"/>
            <a:ext cx="6705600" cy="579438"/>
          </a:xfrm>
          <a:prstGeom prst="rect">
            <a:avLst/>
          </a:prstGeom>
          <a:noFill/>
          <a:ln w="9525">
            <a:noFill/>
            <a:miter lim="800000"/>
            <a:headEnd/>
            <a:tailEnd/>
          </a:ln>
        </p:spPr>
        <p:txBody>
          <a:bodyPr>
            <a:spAutoFit/>
          </a:bodyPr>
          <a:lstStyle/>
          <a:p>
            <a:pPr>
              <a:spcBef>
                <a:spcPct val="50000"/>
              </a:spcBef>
            </a:pPr>
            <a:r>
              <a:rPr lang="en-US" sz="3200" b="1">
                <a:solidFill>
                  <a:srgbClr val="000099"/>
                </a:solidFill>
              </a:rPr>
              <a:t>    Helping Millions Of People To…</a:t>
            </a:r>
          </a:p>
        </p:txBody>
      </p:sp>
      <p:sp>
        <p:nvSpPr>
          <p:cNvPr id="165893" name="Rectangle 5"/>
          <p:cNvSpPr>
            <a:spLocks noChangeArrowheads="1"/>
          </p:cNvSpPr>
          <p:nvPr/>
        </p:nvSpPr>
        <p:spPr bwMode="auto">
          <a:xfrm>
            <a:off x="4191000" y="2133600"/>
            <a:ext cx="4572000" cy="3733800"/>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sz="2800">
                <a:solidFill>
                  <a:srgbClr val="000099"/>
                </a:solidFill>
                <a:cs typeface="Times New Roman" pitchFamily="18" charset="0"/>
              </a:rPr>
              <a:t>Discover and benefit from “New Thought” resources </a:t>
            </a:r>
            <a:br>
              <a:rPr lang="en-US" sz="2800">
                <a:solidFill>
                  <a:srgbClr val="000099"/>
                </a:solidFill>
                <a:cs typeface="Times New Roman" pitchFamily="18" charset="0"/>
              </a:rPr>
            </a:br>
            <a:endParaRPr lang="en-US" sz="800">
              <a:solidFill>
                <a:srgbClr val="000099"/>
              </a:solidFill>
              <a:cs typeface="Times New Roman" pitchFamily="18" charset="0"/>
            </a:endParaRPr>
          </a:p>
          <a:p>
            <a:pPr marL="342900" indent="-342900">
              <a:lnSpc>
                <a:spcPct val="90000"/>
              </a:lnSpc>
              <a:spcBef>
                <a:spcPct val="20000"/>
              </a:spcBef>
              <a:buFontTx/>
              <a:buChar char="•"/>
            </a:pPr>
            <a:r>
              <a:rPr lang="en-US" sz="2800">
                <a:solidFill>
                  <a:srgbClr val="000099"/>
                </a:solidFill>
                <a:cs typeface="Times New Roman" pitchFamily="18" charset="0"/>
              </a:rPr>
              <a:t>Manifest stewardship </a:t>
            </a:r>
            <a:br>
              <a:rPr lang="en-US" sz="2800">
                <a:solidFill>
                  <a:srgbClr val="000099"/>
                </a:solidFill>
                <a:cs typeface="Times New Roman" pitchFamily="18" charset="0"/>
              </a:rPr>
            </a:br>
            <a:r>
              <a:rPr lang="en-US" sz="2800">
                <a:solidFill>
                  <a:srgbClr val="000099"/>
                </a:solidFill>
                <a:cs typeface="Times New Roman" pitchFamily="18" charset="0"/>
              </a:rPr>
              <a:t>over financial resources</a:t>
            </a:r>
            <a:br>
              <a:rPr lang="en-US" sz="2800">
                <a:solidFill>
                  <a:srgbClr val="000099"/>
                </a:solidFill>
                <a:cs typeface="Times New Roman" pitchFamily="18" charset="0"/>
              </a:rPr>
            </a:br>
            <a:endParaRPr lang="en-US" sz="800">
              <a:solidFill>
                <a:srgbClr val="000099"/>
              </a:solidFill>
              <a:cs typeface="Times New Roman" pitchFamily="18" charset="0"/>
            </a:endParaRPr>
          </a:p>
          <a:p>
            <a:pPr marL="342900" indent="-342900">
              <a:lnSpc>
                <a:spcPct val="90000"/>
              </a:lnSpc>
              <a:spcBef>
                <a:spcPct val="20000"/>
              </a:spcBef>
              <a:buFontTx/>
              <a:buChar char="•"/>
            </a:pPr>
            <a:r>
              <a:rPr lang="en-US" sz="2800">
                <a:solidFill>
                  <a:srgbClr val="000099"/>
                </a:solidFill>
                <a:cs typeface="Times New Roman" pitchFamily="18" charset="0"/>
              </a:rPr>
              <a:t>Fulfill their highest </a:t>
            </a:r>
            <a:br>
              <a:rPr lang="en-US" sz="2800">
                <a:solidFill>
                  <a:srgbClr val="000099"/>
                </a:solidFill>
                <a:cs typeface="Times New Roman" pitchFamily="18" charset="0"/>
              </a:rPr>
            </a:br>
            <a:r>
              <a:rPr lang="en-US" sz="2800">
                <a:solidFill>
                  <a:srgbClr val="000099"/>
                </a:solidFill>
                <a:cs typeface="Times New Roman" pitchFamily="18" charset="0"/>
              </a:rPr>
              <a:t>possible destinies</a:t>
            </a:r>
            <a:br>
              <a:rPr lang="en-US" sz="2800">
                <a:solidFill>
                  <a:srgbClr val="000099"/>
                </a:solidFill>
                <a:cs typeface="Times New Roman" pitchFamily="18" charset="0"/>
              </a:rPr>
            </a:br>
            <a:endParaRPr lang="en-US" sz="800">
              <a:solidFill>
                <a:srgbClr val="000099"/>
              </a:solidFill>
              <a:cs typeface="Times New Roman" pitchFamily="18" charset="0"/>
            </a:endParaRPr>
          </a:p>
          <a:p>
            <a:pPr marL="342900" indent="-342900">
              <a:lnSpc>
                <a:spcPct val="90000"/>
              </a:lnSpc>
              <a:spcBef>
                <a:spcPct val="20000"/>
              </a:spcBef>
              <a:buFontTx/>
              <a:buChar char="•"/>
            </a:pPr>
            <a:r>
              <a:rPr lang="en-US" sz="2800">
                <a:solidFill>
                  <a:srgbClr val="000099"/>
                </a:solidFill>
                <a:cs typeface="Times New Roman" pitchFamily="18" charset="0"/>
              </a:rPr>
              <a:t>Live happier, healthier </a:t>
            </a:r>
            <a:br>
              <a:rPr lang="en-US" sz="2800">
                <a:solidFill>
                  <a:srgbClr val="000099"/>
                </a:solidFill>
                <a:cs typeface="Times New Roman" pitchFamily="18" charset="0"/>
              </a:rPr>
            </a:br>
            <a:r>
              <a:rPr lang="en-US" sz="2800">
                <a:solidFill>
                  <a:srgbClr val="000099"/>
                </a:solidFill>
                <a:cs typeface="Times New Roman" pitchFamily="18" charset="0"/>
              </a:rPr>
              <a:t>more productive lives!</a:t>
            </a:r>
            <a:br>
              <a:rPr lang="en-US" sz="2800">
                <a:solidFill>
                  <a:srgbClr val="000099"/>
                </a:solidFill>
                <a:cs typeface="Times New Roman" pitchFamily="18" charset="0"/>
              </a:rPr>
            </a:br>
            <a:endParaRPr lang="en-US" sz="1000">
              <a:solidFill>
                <a:srgbClr val="000099"/>
              </a:solidFill>
              <a:cs typeface="Times New Roman" pitchFamily="18" charset="0"/>
            </a:endParaRPr>
          </a:p>
          <a:p>
            <a:pPr marL="342900" indent="-342900">
              <a:lnSpc>
                <a:spcPct val="90000"/>
              </a:lnSpc>
              <a:spcBef>
                <a:spcPct val="20000"/>
              </a:spcBef>
              <a:buFontTx/>
              <a:buChar char="•"/>
            </a:pPr>
            <a:endParaRPr lang="en-US" sz="2800">
              <a:solidFill>
                <a:srgbClr val="000099"/>
              </a:solidFill>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5892"/>
                                        </p:tgtEl>
                                        <p:attrNameLst>
                                          <p:attrName>style.visibility</p:attrName>
                                        </p:attrNameLst>
                                      </p:cBhvr>
                                      <p:to>
                                        <p:strVal val="visible"/>
                                      </p:to>
                                    </p:set>
                                    <p:animEffect transition="in" filter="dissolve">
                                      <p:cBhvr>
                                        <p:cTn id="7" dur="500"/>
                                        <p:tgtEl>
                                          <p:spTgt spid="165892"/>
                                        </p:tgtEl>
                                      </p:cBhvr>
                                    </p:animEffect>
                                  </p:childTnLst>
                                </p:cTn>
                              </p:par>
                            </p:childTnLst>
                          </p:cTn>
                        </p:par>
                        <p:par>
                          <p:cTn id="8" fill="hold">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165891"/>
                                        </p:tgtEl>
                                        <p:attrNameLst>
                                          <p:attrName>style.visibility</p:attrName>
                                        </p:attrNameLst>
                                      </p:cBhvr>
                                      <p:to>
                                        <p:strVal val="visible"/>
                                      </p:to>
                                    </p:set>
                                    <p:animEffect transition="in" filter="dissolve">
                                      <p:cBhvr>
                                        <p:cTn id="11" dur="500"/>
                                        <p:tgtEl>
                                          <p:spTgt spid="165891"/>
                                        </p:tgtEl>
                                      </p:cBhvr>
                                    </p:animEffect>
                                  </p:childTnLst>
                                </p:cTn>
                              </p:par>
                            </p:childTnLst>
                          </p:cTn>
                        </p:par>
                        <p:par>
                          <p:cTn id="12" fill="hold">
                            <p:stCondLst>
                              <p:cond delay="2000"/>
                            </p:stCondLst>
                            <p:childTnLst>
                              <p:par>
                                <p:cTn id="13" presetID="9" presetClass="entr" presetSubtype="0" fill="hold" grpId="0" nodeType="afterEffect">
                                  <p:stCondLst>
                                    <p:cond delay="2000"/>
                                  </p:stCondLst>
                                  <p:childTnLst>
                                    <p:set>
                                      <p:cBhvr>
                                        <p:cTn id="14" dur="1" fill="hold">
                                          <p:stCondLst>
                                            <p:cond delay="0"/>
                                          </p:stCondLst>
                                        </p:cTn>
                                        <p:tgtEl>
                                          <p:spTgt spid="165893"/>
                                        </p:tgtEl>
                                        <p:attrNameLst>
                                          <p:attrName>style.visibility</p:attrName>
                                        </p:attrNameLst>
                                      </p:cBhvr>
                                      <p:to>
                                        <p:strVal val="visible"/>
                                      </p:to>
                                    </p:set>
                                    <p:animEffect transition="in" filter="dissolve">
                                      <p:cBhvr>
                                        <p:cTn id="15" dur="500"/>
                                        <p:tgtEl>
                                          <p:spTgt spid="165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1" grpId="0" autoUpdateAnimBg="0"/>
      <p:bldP spid="165892" grpId="0" autoUpdateAnimBg="0"/>
      <p:bldP spid="165893"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1200" dirty="0" smtClean="0">
                <a:solidFill>
                  <a:srgbClr val="000099"/>
                </a:solidFill>
                <a:effectLst/>
                <a:cs typeface="Times New Roman" pitchFamily="18" charset="0"/>
                <a:sym typeface="Symbol" pitchFamily="18" charset="2"/>
              </a:rPr>
              <a:t/>
            </a:r>
            <a:br>
              <a:rPr lang="en-US" sz="1200" dirty="0" smtClean="0">
                <a:solidFill>
                  <a:srgbClr val="000099"/>
                </a:solidFill>
                <a:effectLst/>
                <a:cs typeface="Times New Roman" pitchFamily="18" charset="0"/>
                <a:sym typeface="Symbol" pitchFamily="18" charset="2"/>
              </a:rPr>
            </a:br>
            <a:endParaRPr lang="en-US" sz="2400" b="1" dirty="0" smtClean="0">
              <a:solidFill>
                <a:srgbClr val="000099"/>
              </a:solidFill>
              <a:effectLst/>
            </a:endParaRPr>
          </a:p>
        </p:txBody>
      </p:sp>
      <p:sp>
        <p:nvSpPr>
          <p:cNvPr id="99331" name="Rectangle 2051"/>
          <p:cNvSpPr>
            <a:spLocks noGrp="1" noChangeArrowheads="1"/>
          </p:cNvSpPr>
          <p:nvPr>
            <p:ph type="body" idx="1"/>
          </p:nvPr>
        </p:nvSpPr>
        <p:spPr>
          <a:xfrm>
            <a:off x="685800" y="762000"/>
            <a:ext cx="7772400" cy="4648200"/>
          </a:xfrm>
        </p:spPr>
        <p:txBody>
          <a:bodyPr/>
          <a:lstStyle/>
          <a:p>
            <a:pPr algn="ctr" eaLnBrk="1" hangingPunct="1">
              <a:buClr>
                <a:srgbClr val="FF0000"/>
              </a:buClr>
              <a:buSzPct val="125000"/>
              <a:buFont typeface="Monotype Sorts" pitchFamily="2" charset="2"/>
              <a:buNone/>
            </a:pPr>
            <a:endParaRPr lang="en-US" sz="2800" b="1" smtClean="0">
              <a:solidFill>
                <a:srgbClr val="000099"/>
              </a:solidFill>
            </a:endParaRPr>
          </a:p>
          <a:p>
            <a:pPr algn="ctr" eaLnBrk="1" hangingPunct="1">
              <a:buClr>
                <a:srgbClr val="FF0000"/>
              </a:buClr>
              <a:buSzPct val="125000"/>
              <a:buFont typeface="Monotype Sorts" pitchFamily="2" charset="2"/>
              <a:buNone/>
            </a:pPr>
            <a:endParaRPr lang="en-US" sz="2800" b="1" smtClean="0">
              <a:solidFill>
                <a:srgbClr val="000099"/>
              </a:solidFill>
            </a:endParaRPr>
          </a:p>
          <a:p>
            <a:pPr algn="ctr" eaLnBrk="1" hangingPunct="1">
              <a:buClr>
                <a:srgbClr val="FF0000"/>
              </a:buClr>
              <a:buSzPct val="125000"/>
              <a:buFont typeface="Monotype Sorts" pitchFamily="2" charset="2"/>
              <a:buNone/>
            </a:pPr>
            <a:r>
              <a:rPr lang="en-US" sz="2400" b="1" smtClean="0">
                <a:solidFill>
                  <a:srgbClr val="000099"/>
                </a:solidFill>
              </a:rPr>
              <a:t>“For the first time in history it is now possible to take care of everybody at a higher standard of living than any have ever known. Only ten years ago the ‘more with less’ technology reached the point where this could be done.  All humanity now has the option to </a:t>
            </a:r>
            <a:br>
              <a:rPr lang="en-US" sz="2400" b="1" smtClean="0">
                <a:solidFill>
                  <a:srgbClr val="000099"/>
                </a:solidFill>
              </a:rPr>
            </a:br>
            <a:r>
              <a:rPr lang="en-US" sz="2400" b="1" smtClean="0">
                <a:solidFill>
                  <a:srgbClr val="000099"/>
                </a:solidFill>
              </a:rPr>
              <a:t>         become enduringly successful.”</a:t>
            </a:r>
          </a:p>
          <a:p>
            <a:pPr algn="ctr" eaLnBrk="1" hangingPunct="1">
              <a:buClr>
                <a:srgbClr val="FF0000"/>
              </a:buClr>
              <a:buSzPct val="125000"/>
              <a:buFont typeface="Monotype Sorts" pitchFamily="2" charset="2"/>
              <a:buNone/>
            </a:pPr>
            <a:endParaRPr lang="en-US" sz="2800" b="1" smtClean="0">
              <a:solidFill>
                <a:srgbClr val="000099"/>
              </a:solidFill>
            </a:endParaRPr>
          </a:p>
          <a:p>
            <a:pPr algn="ctr" eaLnBrk="1" hangingPunct="1">
              <a:buClr>
                <a:srgbClr val="FF0000"/>
              </a:buClr>
              <a:buSzPct val="125000"/>
              <a:buFont typeface="Monotype Sorts" pitchFamily="2" charset="2"/>
              <a:buNone/>
            </a:pPr>
            <a:endParaRPr lang="en-US" smtClean="0"/>
          </a:p>
          <a:p>
            <a:pPr algn="ctr" eaLnBrk="1" hangingPunct="1">
              <a:buClr>
                <a:srgbClr val="FF0000"/>
              </a:buClr>
              <a:buSzPct val="125000"/>
              <a:buFont typeface="Monotype Sorts" pitchFamily="2" charset="2"/>
              <a:buNone/>
            </a:pPr>
            <a:r>
              <a:rPr lang="en-US" smtClean="0"/>
              <a:t/>
            </a:r>
            <a:br>
              <a:rPr lang="en-US" smtClean="0"/>
            </a:br>
            <a:r>
              <a:rPr lang="en-US" smtClean="0"/>
              <a:t/>
            </a:r>
            <a:br>
              <a:rPr lang="en-US" smtClean="0"/>
            </a:br>
            <a:r>
              <a:rPr lang="en-US" sz="2800" smtClean="0">
                <a:solidFill>
                  <a:srgbClr val="000066"/>
                </a:solidFill>
              </a:rPr>
              <a:t>– </a:t>
            </a:r>
            <a:r>
              <a:rPr lang="en-US" sz="2800" smtClean="0">
                <a:solidFill>
                  <a:srgbClr val="000099"/>
                </a:solidFill>
              </a:rPr>
              <a:t>R. Buckminster Fuller, 1980 </a:t>
            </a:r>
            <a:endParaRPr lang="en-US" sz="2800" b="1" i="1" smtClean="0">
              <a:solidFill>
                <a:srgbClr val="000099"/>
              </a:solidFill>
              <a:cs typeface="Times New Roman" pitchFamily="18" charset="0"/>
            </a:endParaRPr>
          </a:p>
        </p:txBody>
      </p:sp>
      <p:sp>
        <p:nvSpPr>
          <p:cNvPr id="99332"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99333" name="Text Box 2053"/>
          <p:cNvSpPr txBox="1">
            <a:spLocks noChangeArrowheads="1"/>
          </p:cNvSpPr>
          <p:nvPr/>
        </p:nvSpPr>
        <p:spPr bwMode="auto">
          <a:xfrm>
            <a:off x="609600" y="1371600"/>
            <a:ext cx="8229600" cy="3108325"/>
          </a:xfrm>
          <a:prstGeom prst="rect">
            <a:avLst/>
          </a:prstGeom>
          <a:noFill/>
          <a:ln w="9525">
            <a:noFill/>
            <a:miter lim="800000"/>
            <a:headEnd/>
            <a:tailEnd/>
          </a:ln>
        </p:spPr>
        <p:txBody>
          <a:bodyPr>
            <a:spAutoFit/>
          </a:bodyPr>
          <a:lstStyle/>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p:txBody>
      </p:sp>
      <p:sp>
        <p:nvSpPr>
          <p:cNvPr id="99334" name="TextBox 6"/>
          <p:cNvSpPr txBox="1">
            <a:spLocks noChangeArrowheads="1"/>
          </p:cNvSpPr>
          <p:nvPr/>
        </p:nvSpPr>
        <p:spPr bwMode="auto">
          <a:xfrm>
            <a:off x="1752600" y="304800"/>
            <a:ext cx="7391400" cy="584200"/>
          </a:xfrm>
          <a:prstGeom prst="rect">
            <a:avLst/>
          </a:prstGeom>
          <a:noFill/>
          <a:ln w="9525">
            <a:noFill/>
            <a:miter lim="800000"/>
            <a:headEnd/>
            <a:tailEnd/>
          </a:ln>
        </p:spPr>
        <p:txBody>
          <a:bodyPr>
            <a:spAutoFit/>
          </a:bodyPr>
          <a:lstStyle/>
          <a:p>
            <a:r>
              <a:rPr lang="en-US" sz="3200" b="1">
                <a:solidFill>
                  <a:srgbClr val="000099"/>
                </a:solidFill>
              </a:rPr>
              <a:t>Bettertment for 100% of Humanity</a:t>
            </a:r>
          </a:p>
        </p:txBody>
      </p:sp>
      <p:pic>
        <p:nvPicPr>
          <p:cNvPr id="99335" name="Picture 8"/>
          <p:cNvPicPr>
            <a:picLocks noChangeAspect="1" noChangeArrowheads="1"/>
          </p:cNvPicPr>
          <p:nvPr/>
        </p:nvPicPr>
        <p:blipFill>
          <a:blip r:embed="rId3" cstate="print"/>
          <a:srcRect/>
          <a:stretch>
            <a:fillRect/>
          </a:stretch>
        </p:blipFill>
        <p:spPr bwMode="auto">
          <a:xfrm>
            <a:off x="304800" y="3946525"/>
            <a:ext cx="2189163" cy="2911475"/>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100355" name="Rectangle 2051"/>
          <p:cNvSpPr>
            <a:spLocks noGrp="1" noChangeArrowheads="1"/>
          </p:cNvSpPr>
          <p:nvPr>
            <p:ph type="body" idx="1"/>
          </p:nvPr>
        </p:nvSpPr>
        <p:spPr>
          <a:xfrm>
            <a:off x="685800" y="1676400"/>
            <a:ext cx="7772400" cy="4419600"/>
          </a:xfrm>
        </p:spPr>
        <p:txBody>
          <a:bodyPr/>
          <a:lstStyle/>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endParaRPr lang="en-US" sz="2400" b="1" i="1" smtClean="0">
              <a:solidFill>
                <a:srgbClr val="000099"/>
              </a:solidFill>
              <a:cs typeface="Times New Roman" pitchFamily="18" charset="0"/>
            </a:endParaRPr>
          </a:p>
        </p:txBody>
      </p:sp>
      <p:sp>
        <p:nvSpPr>
          <p:cNvPr id="100356"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00357" name="Text Box 2053"/>
          <p:cNvSpPr txBox="1">
            <a:spLocks noChangeArrowheads="1"/>
          </p:cNvSpPr>
          <p:nvPr/>
        </p:nvSpPr>
        <p:spPr bwMode="auto">
          <a:xfrm>
            <a:off x="914400" y="228600"/>
            <a:ext cx="8229600" cy="708025"/>
          </a:xfrm>
          <a:prstGeom prst="rect">
            <a:avLst/>
          </a:prstGeom>
          <a:noFill/>
          <a:ln w="9525">
            <a:noFill/>
            <a:miter lim="800000"/>
            <a:headEnd/>
            <a:tailEnd/>
          </a:ln>
        </p:spPr>
        <p:txBody>
          <a:bodyPr>
            <a:spAutoFit/>
          </a:bodyPr>
          <a:lstStyle/>
          <a:p>
            <a:pPr algn="ctr"/>
            <a:r>
              <a:rPr lang="en-US" sz="4000" b="1">
                <a:solidFill>
                  <a:srgbClr val="000066"/>
                </a:solidFill>
                <a:cs typeface="Times New Roman" pitchFamily="18" charset="0"/>
              </a:rPr>
              <a:t>Ultimate Destiny Network</a:t>
            </a:r>
            <a:endParaRPr lang="en-US" sz="2800" b="1">
              <a:solidFill>
                <a:srgbClr val="000099"/>
              </a:solidFill>
              <a:cs typeface="Times New Roman" pitchFamily="18" charset="0"/>
              <a:sym typeface="Symbol" pitchFamily="18" charset="2"/>
            </a:endParaRPr>
          </a:p>
        </p:txBody>
      </p:sp>
      <p:pic>
        <p:nvPicPr>
          <p:cNvPr id="100358" name="Picture 2" descr="ultimate_0"/>
          <p:cNvPicPr>
            <a:picLocks noChangeAspect="1" noChangeArrowheads="1"/>
          </p:cNvPicPr>
          <p:nvPr/>
        </p:nvPicPr>
        <p:blipFill>
          <a:blip r:embed="rId3" cstate="print"/>
          <a:srcRect/>
          <a:stretch>
            <a:fillRect/>
          </a:stretch>
        </p:blipFill>
        <p:spPr bwMode="auto">
          <a:xfrm>
            <a:off x="1524000" y="1066800"/>
            <a:ext cx="6553200" cy="4914900"/>
          </a:xfrm>
          <a:prstGeom prst="rect">
            <a:avLst/>
          </a:prstGeom>
          <a:noFill/>
          <a:ln w="9525">
            <a:noFill/>
            <a:miter lim="800000"/>
            <a:headEnd/>
            <a:tailEnd/>
          </a:ln>
        </p:spPr>
      </p:pic>
      <p:sp>
        <p:nvSpPr>
          <p:cNvPr id="100359" name="TextBox 6"/>
          <p:cNvSpPr txBox="1">
            <a:spLocks noChangeArrowheads="1"/>
          </p:cNvSpPr>
          <p:nvPr/>
        </p:nvSpPr>
        <p:spPr bwMode="auto">
          <a:xfrm>
            <a:off x="2667000" y="6172200"/>
            <a:ext cx="4495800" cy="400050"/>
          </a:xfrm>
          <a:prstGeom prst="rect">
            <a:avLst/>
          </a:prstGeom>
          <a:noFill/>
          <a:ln w="9525">
            <a:noFill/>
            <a:miter lim="800000"/>
            <a:headEnd/>
            <a:tailEnd/>
          </a:ln>
        </p:spPr>
        <p:txBody>
          <a:bodyPr>
            <a:spAutoFit/>
          </a:bodyPr>
          <a:lstStyle/>
          <a:p>
            <a:r>
              <a:rPr lang="en-US" sz="2000">
                <a:latin typeface="Arial" charset="0"/>
                <a:cs typeface="Arial" charset="0"/>
                <a:hlinkClick r:id="rId4"/>
              </a:rPr>
              <a:t>www.UltimateDestinyUniversity.com</a:t>
            </a:r>
            <a:r>
              <a:rPr lang="en-US" sz="2000">
                <a:latin typeface="Arial" charset="0"/>
                <a:cs typeface="Arial" charset="0"/>
              </a:rPr>
              <a:t> </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1200" dirty="0" smtClean="0">
                <a:solidFill>
                  <a:srgbClr val="000099"/>
                </a:solidFill>
                <a:effectLst/>
                <a:cs typeface="Times New Roman" pitchFamily="18" charset="0"/>
                <a:sym typeface="Symbol" pitchFamily="18" charset="2"/>
              </a:rPr>
              <a:t/>
            </a:r>
            <a:br>
              <a:rPr lang="en-US" sz="1200" dirty="0" smtClean="0">
                <a:solidFill>
                  <a:srgbClr val="000099"/>
                </a:solidFill>
                <a:effectLst/>
                <a:cs typeface="Times New Roman" pitchFamily="18" charset="0"/>
                <a:sym typeface="Symbol" pitchFamily="18" charset="2"/>
              </a:rPr>
            </a:br>
            <a:endParaRPr lang="en-US" sz="2400" b="1" dirty="0" smtClean="0">
              <a:solidFill>
                <a:srgbClr val="000099"/>
              </a:solidFill>
              <a:effectLst/>
            </a:endParaRPr>
          </a:p>
        </p:txBody>
      </p:sp>
      <p:sp>
        <p:nvSpPr>
          <p:cNvPr id="101379" name="Rectangle 2051"/>
          <p:cNvSpPr>
            <a:spLocks noGrp="1" noChangeArrowheads="1"/>
          </p:cNvSpPr>
          <p:nvPr>
            <p:ph type="body" idx="1"/>
          </p:nvPr>
        </p:nvSpPr>
        <p:spPr>
          <a:xfrm>
            <a:off x="304800" y="1295400"/>
            <a:ext cx="8686800" cy="4419600"/>
          </a:xfrm>
        </p:spPr>
        <p:txBody>
          <a:bodyPr/>
          <a:lstStyle/>
          <a:p>
            <a:pPr eaLnBrk="1" hangingPunct="1">
              <a:buClr>
                <a:srgbClr val="FF0000"/>
              </a:buClr>
              <a:buSzPct val="125000"/>
              <a:buFont typeface="Monotype Sorts" pitchFamily="2" charset="2"/>
              <a:buNone/>
            </a:pPr>
            <a:r>
              <a:rPr lang="en-US" smtClean="0">
                <a:solidFill>
                  <a:srgbClr val="000099"/>
                </a:solidFill>
                <a:cs typeface="Times New Roman" pitchFamily="18" charset="0"/>
              </a:rPr>
              <a:t> </a:t>
            </a:r>
          </a:p>
          <a:p>
            <a:pPr eaLnBrk="1" hangingPunct="1">
              <a:buClr>
                <a:srgbClr val="FF0000"/>
              </a:buClr>
              <a:buSzPct val="125000"/>
              <a:buFont typeface="Monotype Sorts" pitchFamily="2" charset="2"/>
              <a:buNone/>
            </a:pPr>
            <a:r>
              <a:rPr lang="en-US" smtClean="0">
                <a:solidFill>
                  <a:srgbClr val="000099"/>
                </a:solidFill>
                <a:cs typeface="Times New Roman" pitchFamily="18" charset="0"/>
                <a:hlinkClick r:id="rId3"/>
              </a:rPr>
              <a:t>Ultimate Destiny University</a:t>
            </a:r>
            <a:endParaRPr lang="en-US" smtClean="0">
              <a:solidFill>
                <a:srgbClr val="000099"/>
              </a:solidFill>
              <a:cs typeface="Times New Roman" pitchFamily="18" charset="0"/>
            </a:endParaRPr>
          </a:p>
          <a:p>
            <a:pPr eaLnBrk="1" hangingPunct="1">
              <a:buClr>
                <a:srgbClr val="FF0000"/>
              </a:buClr>
              <a:buSzPct val="125000"/>
              <a:buFont typeface="Monotype Sorts" pitchFamily="2" charset="2"/>
              <a:buNone/>
            </a:pPr>
            <a:r>
              <a:rPr lang="en-US" smtClean="0">
                <a:solidFill>
                  <a:srgbClr val="000099"/>
                </a:solidFill>
                <a:cs typeface="Times New Roman" pitchFamily="18" charset="0"/>
                <a:hlinkClick r:id="rId4"/>
              </a:rPr>
              <a:t>Writers, Publishers, Producers Collaborative</a:t>
            </a:r>
            <a:endParaRPr lang="en-US" smtClean="0">
              <a:solidFill>
                <a:srgbClr val="000099"/>
              </a:solidFill>
              <a:cs typeface="Times New Roman" pitchFamily="18" charset="0"/>
            </a:endParaRPr>
          </a:p>
          <a:p>
            <a:pPr eaLnBrk="1" hangingPunct="1">
              <a:buClr>
                <a:srgbClr val="FF0000"/>
              </a:buClr>
              <a:buSzPct val="125000"/>
              <a:buFont typeface="Monotype Sorts" pitchFamily="2" charset="2"/>
              <a:buNone/>
            </a:pPr>
            <a:r>
              <a:rPr lang="en-US" smtClean="0">
                <a:solidFill>
                  <a:srgbClr val="000099"/>
                </a:solidFill>
                <a:cs typeface="Times New Roman" pitchFamily="18" charset="0"/>
                <a:hlinkClick r:id="rId5"/>
              </a:rPr>
              <a:t>CENTER SPACE </a:t>
            </a:r>
            <a:r>
              <a:rPr lang="en-US" smtClean="0">
                <a:solidFill>
                  <a:srgbClr val="000099"/>
                </a:solidFill>
                <a:cs typeface="Times New Roman" pitchFamily="18" charset="0"/>
              </a:rPr>
              <a:t>(Center for Spiritual, Personal and Community Enlightenment)</a:t>
            </a:r>
          </a:p>
          <a:p>
            <a:pPr eaLnBrk="1" hangingPunct="1">
              <a:buClr>
                <a:srgbClr val="FF0000"/>
              </a:buClr>
              <a:buSzPct val="125000"/>
              <a:buFont typeface="Monotype Sorts" pitchFamily="2" charset="2"/>
              <a:buNone/>
            </a:pPr>
            <a:r>
              <a:rPr lang="en-US" smtClean="0">
                <a:solidFill>
                  <a:srgbClr val="000099"/>
                </a:solidFill>
                <a:cs typeface="Times New Roman" pitchFamily="18" charset="0"/>
                <a:hlinkClick r:id="rId6"/>
              </a:rPr>
              <a:t>See-Do-Now CAN DO!</a:t>
            </a:r>
            <a:endParaRPr lang="en-US" smtClean="0">
              <a:solidFill>
                <a:srgbClr val="000099"/>
              </a:solidFill>
              <a:cs typeface="Times New Roman" pitchFamily="18" charset="0"/>
            </a:endParaRPr>
          </a:p>
          <a:p>
            <a:pPr eaLnBrk="1" hangingPunct="1">
              <a:buClr>
                <a:srgbClr val="FF0000"/>
              </a:buClr>
              <a:buSzPct val="125000"/>
              <a:buFont typeface="Monotype Sorts" pitchFamily="2" charset="2"/>
              <a:buNone/>
            </a:pPr>
            <a:r>
              <a:rPr lang="en-US" smtClean="0">
                <a:solidFill>
                  <a:srgbClr val="000099"/>
                </a:solidFill>
                <a:cs typeface="Times New Roman" pitchFamily="18" charset="0"/>
                <a:hlinkClick r:id="rId7"/>
              </a:rPr>
              <a:t>Sedona Institute for Conscious Sustainable Living</a:t>
            </a:r>
            <a:endParaRPr lang="en-US" smtClean="0">
              <a:solidFill>
                <a:srgbClr val="000099"/>
              </a:solidFill>
              <a:cs typeface="Times New Roman" pitchFamily="18" charset="0"/>
            </a:endParaRPr>
          </a:p>
          <a:p>
            <a:pPr eaLnBrk="1" hangingPunct="1">
              <a:buClr>
                <a:srgbClr val="FF0000"/>
              </a:buClr>
              <a:buSzPct val="125000"/>
              <a:buFont typeface="Monotype Sorts" pitchFamily="2" charset="2"/>
              <a:buNone/>
            </a:pPr>
            <a:r>
              <a:rPr lang="en-US" smtClean="0">
                <a:solidFill>
                  <a:srgbClr val="000099"/>
                </a:solidFill>
                <a:cs typeface="Times New Roman" pitchFamily="18" charset="0"/>
                <a:hlinkClick r:id="rId8"/>
              </a:rPr>
              <a:t>The Light Center</a:t>
            </a:r>
            <a:endParaRPr lang="en-US" smtClean="0">
              <a:solidFill>
                <a:srgbClr val="000099"/>
              </a:solidFill>
              <a:cs typeface="Times New Roman" pitchFamily="18" charset="0"/>
            </a:endParaRPr>
          </a:p>
        </p:txBody>
      </p:sp>
      <p:sp>
        <p:nvSpPr>
          <p:cNvPr id="101380"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01381" name="Text Box 2053"/>
          <p:cNvSpPr txBox="1">
            <a:spLocks noChangeArrowheads="1"/>
          </p:cNvSpPr>
          <p:nvPr/>
        </p:nvSpPr>
        <p:spPr bwMode="auto">
          <a:xfrm>
            <a:off x="609600" y="1371600"/>
            <a:ext cx="8229600" cy="3108325"/>
          </a:xfrm>
          <a:prstGeom prst="rect">
            <a:avLst/>
          </a:prstGeom>
          <a:noFill/>
          <a:ln w="9525">
            <a:noFill/>
            <a:miter lim="800000"/>
            <a:headEnd/>
            <a:tailEnd/>
          </a:ln>
        </p:spPr>
        <p:txBody>
          <a:bodyPr>
            <a:spAutoFit/>
          </a:bodyPr>
          <a:lstStyle/>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p:txBody>
      </p:sp>
      <p:sp>
        <p:nvSpPr>
          <p:cNvPr id="101382" name="Rectangle 5"/>
          <p:cNvSpPr>
            <a:spLocks noChangeArrowheads="1"/>
          </p:cNvSpPr>
          <p:nvPr/>
        </p:nvSpPr>
        <p:spPr bwMode="auto">
          <a:xfrm>
            <a:off x="990600" y="304800"/>
            <a:ext cx="7848600" cy="1077913"/>
          </a:xfrm>
          <a:prstGeom prst="rect">
            <a:avLst/>
          </a:prstGeom>
          <a:noFill/>
          <a:ln w="9525">
            <a:noFill/>
            <a:miter lim="800000"/>
            <a:headEnd/>
            <a:tailEnd/>
          </a:ln>
        </p:spPr>
        <p:txBody>
          <a:bodyPr>
            <a:spAutoFit/>
          </a:bodyPr>
          <a:lstStyle/>
          <a:p>
            <a:pPr algn="ctr"/>
            <a:r>
              <a:rPr lang="en-US" b="1">
                <a:solidFill>
                  <a:srgbClr val="000066"/>
                </a:solidFill>
              </a:rPr>
              <a:t> </a:t>
            </a:r>
            <a:r>
              <a:rPr lang="en-US" sz="3200" b="1">
                <a:solidFill>
                  <a:srgbClr val="000099"/>
                </a:solidFill>
              </a:rPr>
              <a:t>Components of the Ultimate </a:t>
            </a:r>
            <a:br>
              <a:rPr lang="en-US" sz="3200" b="1">
                <a:solidFill>
                  <a:srgbClr val="000099"/>
                </a:solidFill>
              </a:rPr>
            </a:br>
            <a:r>
              <a:rPr lang="en-US" sz="3200" b="1">
                <a:solidFill>
                  <a:srgbClr val="000099"/>
                </a:solidFill>
              </a:rPr>
              <a:t>Destiny Network</a:t>
            </a:r>
            <a:endParaRPr lang="en-US" sz="3200">
              <a:solidFill>
                <a:srgbClr val="000099"/>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1200" dirty="0" smtClean="0">
                <a:solidFill>
                  <a:srgbClr val="000099"/>
                </a:solidFill>
                <a:effectLst/>
                <a:cs typeface="Times New Roman" pitchFamily="18" charset="0"/>
                <a:sym typeface="Symbol" pitchFamily="18" charset="2"/>
              </a:rPr>
              <a:t/>
            </a:r>
            <a:br>
              <a:rPr lang="en-US" sz="1200" dirty="0" smtClean="0">
                <a:solidFill>
                  <a:srgbClr val="000099"/>
                </a:solidFill>
                <a:effectLst/>
                <a:cs typeface="Times New Roman" pitchFamily="18" charset="0"/>
                <a:sym typeface="Symbol" pitchFamily="18" charset="2"/>
              </a:rPr>
            </a:br>
            <a:endParaRPr lang="en-US" sz="2400" b="1" dirty="0" smtClean="0">
              <a:solidFill>
                <a:srgbClr val="000099"/>
              </a:solidFill>
              <a:effectLst/>
            </a:endParaRPr>
          </a:p>
        </p:txBody>
      </p:sp>
      <p:sp>
        <p:nvSpPr>
          <p:cNvPr id="102403" name="Rectangle 2051"/>
          <p:cNvSpPr>
            <a:spLocks noGrp="1" noChangeArrowheads="1"/>
          </p:cNvSpPr>
          <p:nvPr>
            <p:ph type="body" idx="1"/>
          </p:nvPr>
        </p:nvSpPr>
        <p:spPr>
          <a:xfrm>
            <a:off x="457200" y="1752600"/>
            <a:ext cx="8686800" cy="4419600"/>
          </a:xfrm>
        </p:spPr>
        <p:txBody>
          <a:bodyPr/>
          <a:lstStyle/>
          <a:p>
            <a:pPr eaLnBrk="1" hangingPunct="1">
              <a:buClr>
                <a:srgbClr val="FF0000"/>
              </a:buClr>
              <a:buSzPct val="125000"/>
              <a:buFont typeface="Monotype Sorts" pitchFamily="2" charset="2"/>
              <a:buNone/>
            </a:pPr>
            <a:r>
              <a:rPr lang="en-US" smtClean="0">
                <a:solidFill>
                  <a:srgbClr val="000099"/>
                </a:solidFill>
                <a:cs typeface="Times New Roman" pitchFamily="18" charset="0"/>
                <a:hlinkClick r:id="rId3"/>
              </a:rPr>
              <a:t>Co-creative Visioning and Strategic Planning</a:t>
            </a:r>
            <a:endParaRPr lang="en-US" smtClean="0">
              <a:solidFill>
                <a:srgbClr val="000099"/>
              </a:solidFill>
              <a:cs typeface="Times New Roman" pitchFamily="18" charset="0"/>
            </a:endParaRPr>
          </a:p>
          <a:p>
            <a:pPr eaLnBrk="1" hangingPunct="1">
              <a:buClr>
                <a:srgbClr val="FF0000"/>
              </a:buClr>
              <a:buSzPct val="125000"/>
              <a:buFont typeface="Monotype Sorts" pitchFamily="2" charset="2"/>
              <a:buNone/>
            </a:pPr>
            <a:r>
              <a:rPr lang="en-US" smtClean="0">
                <a:solidFill>
                  <a:srgbClr val="000099"/>
                </a:solidFill>
                <a:cs typeface="Times New Roman" pitchFamily="18" charset="0"/>
                <a:hlinkClick r:id="rId4"/>
              </a:rPr>
              <a:t>Publishing and electronic publishing</a:t>
            </a:r>
            <a:endParaRPr lang="en-US" smtClean="0">
              <a:solidFill>
                <a:srgbClr val="000099"/>
              </a:solidFill>
              <a:cs typeface="Times New Roman" pitchFamily="18" charset="0"/>
            </a:endParaRPr>
          </a:p>
          <a:p>
            <a:pPr eaLnBrk="1" hangingPunct="1">
              <a:buClr>
                <a:srgbClr val="FF0000"/>
              </a:buClr>
              <a:buSzPct val="125000"/>
              <a:buFont typeface="Monotype Sorts" pitchFamily="2" charset="2"/>
              <a:buNone/>
            </a:pPr>
            <a:r>
              <a:rPr lang="en-US" smtClean="0">
                <a:solidFill>
                  <a:srgbClr val="000099"/>
                </a:solidFill>
                <a:cs typeface="Times New Roman" pitchFamily="18" charset="0"/>
              </a:rPr>
              <a:t>Marketing and public relations</a:t>
            </a:r>
          </a:p>
          <a:p>
            <a:pPr eaLnBrk="1" hangingPunct="1">
              <a:buClr>
                <a:srgbClr val="FF0000"/>
              </a:buClr>
              <a:buSzPct val="125000"/>
              <a:buFont typeface="Monotype Sorts" pitchFamily="2" charset="2"/>
              <a:buNone/>
            </a:pPr>
            <a:r>
              <a:rPr lang="en-US" smtClean="0">
                <a:solidFill>
                  <a:srgbClr val="000099"/>
                </a:solidFill>
                <a:cs typeface="Times New Roman" pitchFamily="18" charset="0"/>
                <a:hlinkClick r:id="rId5"/>
              </a:rPr>
              <a:t>Internet Marketing   </a:t>
            </a:r>
            <a:endParaRPr lang="en-US" smtClean="0">
              <a:solidFill>
                <a:srgbClr val="000099"/>
              </a:solidFill>
              <a:cs typeface="Times New Roman" pitchFamily="18" charset="0"/>
            </a:endParaRPr>
          </a:p>
          <a:p>
            <a:pPr eaLnBrk="1" hangingPunct="1">
              <a:buClr>
                <a:srgbClr val="FF0000"/>
              </a:buClr>
              <a:buSzPct val="125000"/>
              <a:buFont typeface="Monotype Sorts" pitchFamily="2" charset="2"/>
              <a:buNone/>
            </a:pPr>
            <a:r>
              <a:rPr lang="en-US" smtClean="0">
                <a:solidFill>
                  <a:srgbClr val="000099"/>
                </a:solidFill>
                <a:cs typeface="Times New Roman" pitchFamily="18" charset="0"/>
              </a:rPr>
              <a:t>Strategic alliances</a:t>
            </a:r>
          </a:p>
          <a:p>
            <a:pPr eaLnBrk="1" hangingPunct="1">
              <a:buClr>
                <a:srgbClr val="FF0000"/>
              </a:buClr>
              <a:buSzPct val="125000"/>
              <a:buFont typeface="Monotype Sorts" pitchFamily="2" charset="2"/>
              <a:buNone/>
            </a:pPr>
            <a:r>
              <a:rPr lang="en-US" smtClean="0">
                <a:solidFill>
                  <a:srgbClr val="000099"/>
                </a:solidFill>
                <a:cs typeface="Times New Roman" pitchFamily="18" charset="0"/>
              </a:rPr>
              <a:t>Community and economic development</a:t>
            </a:r>
          </a:p>
          <a:p>
            <a:pPr eaLnBrk="1" hangingPunct="1">
              <a:buClr>
                <a:srgbClr val="FF0000"/>
              </a:buClr>
              <a:buSzPct val="125000"/>
              <a:buFont typeface="Monotype Sorts" pitchFamily="2" charset="2"/>
              <a:buNone/>
            </a:pPr>
            <a:r>
              <a:rPr lang="en-US" smtClean="0">
                <a:solidFill>
                  <a:srgbClr val="000099"/>
                </a:solidFill>
                <a:cs typeface="Times New Roman" pitchFamily="18" charset="0"/>
                <a:hlinkClick r:id="rId6"/>
              </a:rPr>
              <a:t>Fundraising</a:t>
            </a:r>
            <a:r>
              <a:rPr lang="en-US" smtClean="0">
                <a:solidFill>
                  <a:srgbClr val="000099"/>
                </a:solidFill>
                <a:cs typeface="Times New Roman" pitchFamily="18" charset="0"/>
              </a:rPr>
              <a:t> (both grants and equity capital) </a:t>
            </a:r>
          </a:p>
          <a:p>
            <a:pPr eaLnBrk="1" hangingPunct="1">
              <a:buClr>
                <a:srgbClr val="FF0000"/>
              </a:buClr>
              <a:buSzPct val="125000"/>
              <a:buFont typeface="Monotype Sorts" pitchFamily="2" charset="2"/>
              <a:buNone/>
            </a:pPr>
            <a:r>
              <a:rPr lang="en-US" smtClean="0">
                <a:solidFill>
                  <a:srgbClr val="000099"/>
                </a:solidFill>
                <a:cs typeface="Times New Roman" pitchFamily="18" charset="0"/>
              </a:rPr>
              <a:t>Repurposing content and programs</a:t>
            </a:r>
          </a:p>
        </p:txBody>
      </p:sp>
      <p:sp>
        <p:nvSpPr>
          <p:cNvPr id="102404"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02405" name="Text Box 2053"/>
          <p:cNvSpPr txBox="1">
            <a:spLocks noChangeArrowheads="1"/>
          </p:cNvSpPr>
          <p:nvPr/>
        </p:nvSpPr>
        <p:spPr bwMode="auto">
          <a:xfrm>
            <a:off x="609600" y="1371600"/>
            <a:ext cx="8229600" cy="3108325"/>
          </a:xfrm>
          <a:prstGeom prst="rect">
            <a:avLst/>
          </a:prstGeom>
          <a:noFill/>
          <a:ln w="9525">
            <a:noFill/>
            <a:miter lim="800000"/>
            <a:headEnd/>
            <a:tailEnd/>
          </a:ln>
        </p:spPr>
        <p:txBody>
          <a:bodyPr>
            <a:spAutoFit/>
          </a:bodyPr>
          <a:lstStyle/>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p:txBody>
      </p:sp>
      <p:sp>
        <p:nvSpPr>
          <p:cNvPr id="102406" name="Rectangle 5"/>
          <p:cNvSpPr>
            <a:spLocks noChangeArrowheads="1"/>
          </p:cNvSpPr>
          <p:nvPr/>
        </p:nvSpPr>
        <p:spPr bwMode="auto">
          <a:xfrm>
            <a:off x="1295400" y="304800"/>
            <a:ext cx="7086600" cy="1077913"/>
          </a:xfrm>
          <a:prstGeom prst="rect">
            <a:avLst/>
          </a:prstGeom>
          <a:noFill/>
          <a:ln w="9525">
            <a:noFill/>
            <a:miter lim="800000"/>
            <a:headEnd/>
            <a:tailEnd/>
          </a:ln>
        </p:spPr>
        <p:txBody>
          <a:bodyPr>
            <a:spAutoFit/>
          </a:bodyPr>
          <a:lstStyle/>
          <a:p>
            <a:pPr algn="ctr"/>
            <a:r>
              <a:rPr lang="en-US" b="1">
                <a:solidFill>
                  <a:srgbClr val="000066"/>
                </a:solidFill>
              </a:rPr>
              <a:t> </a:t>
            </a:r>
            <a:r>
              <a:rPr lang="en-US" sz="3200" b="1">
                <a:solidFill>
                  <a:srgbClr val="000099"/>
                </a:solidFill>
              </a:rPr>
              <a:t>Available Resources from </a:t>
            </a:r>
            <a:br>
              <a:rPr lang="en-US" sz="3200" b="1">
                <a:solidFill>
                  <a:srgbClr val="000099"/>
                </a:solidFill>
              </a:rPr>
            </a:br>
            <a:r>
              <a:rPr lang="en-US" sz="3200" b="1">
                <a:solidFill>
                  <a:srgbClr val="000099"/>
                </a:solidFill>
              </a:rPr>
              <a:t>Ultimate Destiny Network</a:t>
            </a:r>
            <a:endParaRPr lang="en-US" sz="3200">
              <a:solidFill>
                <a:srgbClr val="000099"/>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1200" dirty="0" smtClean="0">
                <a:solidFill>
                  <a:srgbClr val="000099"/>
                </a:solidFill>
                <a:effectLst/>
                <a:cs typeface="Times New Roman" pitchFamily="18" charset="0"/>
                <a:sym typeface="Symbol" pitchFamily="18" charset="2"/>
              </a:rPr>
              <a:t/>
            </a:r>
            <a:br>
              <a:rPr lang="en-US" sz="1200" dirty="0" smtClean="0">
                <a:solidFill>
                  <a:srgbClr val="000099"/>
                </a:solidFill>
                <a:effectLst/>
                <a:cs typeface="Times New Roman" pitchFamily="18" charset="0"/>
                <a:sym typeface="Symbol" pitchFamily="18" charset="2"/>
              </a:rPr>
            </a:br>
            <a:endParaRPr lang="en-US" sz="2400" b="1" dirty="0" smtClean="0">
              <a:solidFill>
                <a:srgbClr val="000099"/>
              </a:solidFill>
              <a:effectLst/>
            </a:endParaRPr>
          </a:p>
        </p:txBody>
      </p:sp>
      <p:sp>
        <p:nvSpPr>
          <p:cNvPr id="103427" name="Rectangle 2051"/>
          <p:cNvSpPr>
            <a:spLocks noGrp="1" noChangeArrowheads="1"/>
          </p:cNvSpPr>
          <p:nvPr>
            <p:ph type="body" idx="1"/>
          </p:nvPr>
        </p:nvSpPr>
        <p:spPr>
          <a:xfrm>
            <a:off x="304800" y="1600200"/>
            <a:ext cx="8686800" cy="4419600"/>
          </a:xfrm>
        </p:spPr>
        <p:txBody>
          <a:bodyPr/>
          <a:lstStyle/>
          <a:p>
            <a:pPr algn="ctr" eaLnBrk="1" hangingPunct="1">
              <a:lnSpc>
                <a:spcPct val="150000"/>
              </a:lnSpc>
              <a:buClr>
                <a:srgbClr val="FF0000"/>
              </a:buClr>
              <a:buSzPct val="125000"/>
              <a:buFont typeface="Monotype Sorts" pitchFamily="2" charset="2"/>
              <a:buNone/>
            </a:pPr>
            <a:r>
              <a:rPr lang="en-US" smtClean="0">
                <a:solidFill>
                  <a:srgbClr val="000099"/>
                </a:solidFill>
                <a:cs typeface="Times New Roman" pitchFamily="18" charset="0"/>
              </a:rPr>
              <a:t>Writing and editing  * Research and development</a:t>
            </a:r>
          </a:p>
          <a:p>
            <a:pPr algn="ctr" eaLnBrk="1" hangingPunct="1">
              <a:lnSpc>
                <a:spcPct val="150000"/>
              </a:lnSpc>
              <a:buClr>
                <a:srgbClr val="FF0000"/>
              </a:buClr>
              <a:buSzPct val="125000"/>
              <a:buFont typeface="Monotype Sorts" pitchFamily="2" charset="2"/>
              <a:buNone/>
            </a:pPr>
            <a:r>
              <a:rPr lang="en-US" smtClean="0">
                <a:solidFill>
                  <a:srgbClr val="000099"/>
                </a:solidFill>
                <a:cs typeface="Times New Roman" pitchFamily="18" charset="0"/>
              </a:rPr>
              <a:t>Partners, sponsors and resource providers</a:t>
            </a:r>
            <a:br>
              <a:rPr lang="en-US" smtClean="0">
                <a:solidFill>
                  <a:srgbClr val="000099"/>
                </a:solidFill>
                <a:cs typeface="Times New Roman" pitchFamily="18" charset="0"/>
              </a:rPr>
            </a:br>
            <a:r>
              <a:rPr lang="en-US" smtClean="0">
                <a:solidFill>
                  <a:srgbClr val="000099"/>
                </a:solidFill>
                <a:cs typeface="Times New Roman" pitchFamily="18" charset="0"/>
              </a:rPr>
              <a:t>Audio and video taping and editing</a:t>
            </a:r>
            <a:br>
              <a:rPr lang="en-US" smtClean="0">
                <a:solidFill>
                  <a:srgbClr val="000099"/>
                </a:solidFill>
                <a:cs typeface="Times New Roman" pitchFamily="18" charset="0"/>
              </a:rPr>
            </a:br>
            <a:r>
              <a:rPr lang="en-US" smtClean="0">
                <a:solidFill>
                  <a:srgbClr val="000099"/>
                </a:solidFill>
                <a:cs typeface="Times New Roman" pitchFamily="18" charset="0"/>
              </a:rPr>
              <a:t>Web design * Article submission * Grant writing </a:t>
            </a:r>
          </a:p>
          <a:p>
            <a:pPr algn="ctr" eaLnBrk="1" hangingPunct="1">
              <a:lnSpc>
                <a:spcPct val="150000"/>
              </a:lnSpc>
              <a:buClr>
                <a:srgbClr val="FF0000"/>
              </a:buClr>
              <a:buSzPct val="125000"/>
              <a:buFont typeface="Monotype Sorts" pitchFamily="2" charset="2"/>
              <a:buNone/>
            </a:pPr>
            <a:r>
              <a:rPr lang="en-US" smtClean="0">
                <a:solidFill>
                  <a:srgbClr val="000099"/>
                </a:solidFill>
                <a:cs typeface="Times New Roman" pitchFamily="18" charset="0"/>
              </a:rPr>
              <a:t>Translating content into other languages</a:t>
            </a:r>
            <a:br>
              <a:rPr lang="en-US" smtClean="0">
                <a:solidFill>
                  <a:srgbClr val="000099"/>
                </a:solidFill>
                <a:cs typeface="Times New Roman" pitchFamily="18" charset="0"/>
              </a:rPr>
            </a:br>
            <a:r>
              <a:rPr lang="en-US" smtClean="0">
                <a:solidFill>
                  <a:srgbClr val="000099"/>
                </a:solidFill>
                <a:cs typeface="Times New Roman" pitchFamily="18" charset="0"/>
              </a:rPr>
              <a:t>Facilities for holding seminars and workshops</a:t>
            </a:r>
            <a:br>
              <a:rPr lang="en-US" smtClean="0">
                <a:solidFill>
                  <a:srgbClr val="000099"/>
                </a:solidFill>
                <a:cs typeface="Times New Roman" pitchFamily="18" charset="0"/>
              </a:rPr>
            </a:br>
            <a:endParaRPr lang="en-US" smtClean="0">
              <a:solidFill>
                <a:srgbClr val="000099"/>
              </a:solidFill>
              <a:cs typeface="Times New Roman" pitchFamily="18" charset="0"/>
            </a:endParaRPr>
          </a:p>
        </p:txBody>
      </p:sp>
      <p:sp>
        <p:nvSpPr>
          <p:cNvPr id="103428" name="Text Box 2052"/>
          <p:cNvSpPr txBox="1">
            <a:spLocks noChangeArrowheads="1"/>
          </p:cNvSpPr>
          <p:nvPr/>
        </p:nvSpPr>
        <p:spPr bwMode="auto">
          <a:xfrm>
            <a:off x="1508125" y="4953000"/>
            <a:ext cx="6188075" cy="457200"/>
          </a:xfrm>
          <a:prstGeom prst="rect">
            <a:avLst/>
          </a:prstGeom>
          <a:noFill/>
          <a:ln w="9525">
            <a:noFill/>
            <a:miter lim="800000"/>
            <a:headEnd/>
            <a:tailEnd/>
          </a:ln>
        </p:spPr>
        <p:txBody>
          <a:bodyPr>
            <a:spAutoFit/>
          </a:bodyPr>
          <a:lstStyle/>
          <a:p>
            <a:endParaRPr lang="en-US"/>
          </a:p>
        </p:txBody>
      </p:sp>
      <p:sp>
        <p:nvSpPr>
          <p:cNvPr id="103429" name="Text Box 2053"/>
          <p:cNvSpPr txBox="1">
            <a:spLocks noChangeArrowheads="1"/>
          </p:cNvSpPr>
          <p:nvPr/>
        </p:nvSpPr>
        <p:spPr bwMode="auto">
          <a:xfrm>
            <a:off x="609600" y="1371600"/>
            <a:ext cx="8229600" cy="3108325"/>
          </a:xfrm>
          <a:prstGeom prst="rect">
            <a:avLst/>
          </a:prstGeom>
          <a:noFill/>
          <a:ln w="9525">
            <a:noFill/>
            <a:miter lim="800000"/>
            <a:headEnd/>
            <a:tailEnd/>
          </a:ln>
        </p:spPr>
        <p:txBody>
          <a:bodyPr>
            <a:spAutoFit/>
          </a:bodyPr>
          <a:lstStyle/>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a:p>
            <a:pPr algn="ctr"/>
            <a:endParaRPr lang="en-US" sz="2800" b="1">
              <a:solidFill>
                <a:srgbClr val="000099"/>
              </a:solidFill>
              <a:cs typeface="Times New Roman" pitchFamily="18" charset="0"/>
              <a:sym typeface="Symbol" pitchFamily="18" charset="2"/>
            </a:endParaRPr>
          </a:p>
        </p:txBody>
      </p:sp>
      <p:sp>
        <p:nvSpPr>
          <p:cNvPr id="103430" name="Rectangle 5"/>
          <p:cNvSpPr>
            <a:spLocks noChangeArrowheads="1"/>
          </p:cNvSpPr>
          <p:nvPr/>
        </p:nvSpPr>
        <p:spPr bwMode="auto">
          <a:xfrm>
            <a:off x="990600" y="228600"/>
            <a:ext cx="7848600" cy="1077913"/>
          </a:xfrm>
          <a:prstGeom prst="rect">
            <a:avLst/>
          </a:prstGeom>
          <a:noFill/>
          <a:ln w="9525">
            <a:noFill/>
            <a:miter lim="800000"/>
            <a:headEnd/>
            <a:tailEnd/>
          </a:ln>
        </p:spPr>
        <p:txBody>
          <a:bodyPr>
            <a:spAutoFit/>
          </a:bodyPr>
          <a:lstStyle/>
          <a:p>
            <a:pPr algn="ctr"/>
            <a:r>
              <a:rPr lang="en-US" sz="3200" b="1">
                <a:solidFill>
                  <a:srgbClr val="000099"/>
                </a:solidFill>
              </a:rPr>
              <a:t> Present Areas of Needs by </a:t>
            </a:r>
            <a:br>
              <a:rPr lang="en-US" sz="3200" b="1">
                <a:solidFill>
                  <a:srgbClr val="000099"/>
                </a:solidFill>
              </a:rPr>
            </a:br>
            <a:r>
              <a:rPr lang="en-US" sz="3200" b="1">
                <a:solidFill>
                  <a:srgbClr val="000099"/>
                </a:solidFill>
              </a:rPr>
              <a:t>Ultimate Destiny Network</a:t>
            </a:r>
            <a:endParaRPr lang="en-US" sz="3200">
              <a:solidFill>
                <a:srgbClr val="000099"/>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104451" name="Rectangle 2051"/>
          <p:cNvSpPr>
            <a:spLocks noGrp="1" noChangeArrowheads="1"/>
          </p:cNvSpPr>
          <p:nvPr>
            <p:ph type="body" idx="1"/>
          </p:nvPr>
        </p:nvSpPr>
        <p:spPr>
          <a:xfrm>
            <a:off x="228600" y="1676400"/>
            <a:ext cx="7772400" cy="5181600"/>
          </a:xfrm>
        </p:spPr>
        <p:txBody>
          <a:bodyPr/>
          <a:lstStyle/>
          <a:p>
            <a:pPr algn="ctr" eaLnBrk="1" hangingPunct="1">
              <a:buClr>
                <a:srgbClr val="FF0000"/>
              </a:buClr>
              <a:buSzPct val="125000"/>
              <a:buFont typeface="Monotype Sorts" pitchFamily="2" charset="2"/>
              <a:buNone/>
            </a:pPr>
            <a:r>
              <a:rPr lang="en-US" smtClean="0">
                <a:solidFill>
                  <a:srgbClr val="000099"/>
                </a:solidFill>
                <a:cs typeface="Times New Roman" pitchFamily="18" charset="0"/>
              </a:rPr>
              <a:t> </a:t>
            </a:r>
            <a:endParaRPr lang="en-US" sz="2400" b="1" i="1" smtClean="0">
              <a:solidFill>
                <a:srgbClr val="000099"/>
              </a:solidFill>
              <a:cs typeface="Times New Roman" pitchFamily="18" charset="0"/>
            </a:endParaRPr>
          </a:p>
        </p:txBody>
      </p:sp>
      <p:sp>
        <p:nvSpPr>
          <p:cNvPr id="104452" name="Text Box 2052"/>
          <p:cNvSpPr txBox="1">
            <a:spLocks noChangeArrowheads="1"/>
          </p:cNvSpPr>
          <p:nvPr/>
        </p:nvSpPr>
        <p:spPr bwMode="auto">
          <a:xfrm flipH="1">
            <a:off x="1447800" y="5181600"/>
            <a:ext cx="60325" cy="461963"/>
          </a:xfrm>
          <a:prstGeom prst="rect">
            <a:avLst/>
          </a:prstGeom>
          <a:noFill/>
          <a:ln w="9525">
            <a:noFill/>
            <a:miter lim="800000"/>
            <a:headEnd/>
            <a:tailEnd/>
          </a:ln>
        </p:spPr>
        <p:txBody>
          <a:bodyPr>
            <a:spAutoFit/>
          </a:bodyPr>
          <a:lstStyle/>
          <a:p>
            <a:endParaRPr lang="en-US"/>
          </a:p>
        </p:txBody>
      </p:sp>
      <p:sp>
        <p:nvSpPr>
          <p:cNvPr id="104453" name="Text Box 2053"/>
          <p:cNvSpPr txBox="1">
            <a:spLocks noChangeArrowheads="1"/>
          </p:cNvSpPr>
          <p:nvPr/>
        </p:nvSpPr>
        <p:spPr bwMode="auto">
          <a:xfrm>
            <a:off x="990600" y="304800"/>
            <a:ext cx="8458200" cy="1323975"/>
          </a:xfrm>
          <a:prstGeom prst="rect">
            <a:avLst/>
          </a:prstGeom>
          <a:noFill/>
          <a:ln w="9525">
            <a:noFill/>
            <a:miter lim="800000"/>
            <a:headEnd/>
            <a:tailEnd/>
          </a:ln>
        </p:spPr>
        <p:txBody>
          <a:bodyPr>
            <a:spAutoFit/>
          </a:bodyPr>
          <a:lstStyle/>
          <a:p>
            <a:pPr algn="ctr"/>
            <a:r>
              <a:rPr lang="en-US" sz="4000" b="1">
                <a:solidFill>
                  <a:srgbClr val="000066"/>
                </a:solidFill>
                <a:cs typeface="Times New Roman" pitchFamily="18" charset="0"/>
              </a:rPr>
              <a:t>     Future Events with Scott and      Shannon Peck of The Love Center</a:t>
            </a:r>
            <a:endParaRPr lang="en-US" sz="3600" b="1">
              <a:solidFill>
                <a:srgbClr val="000099"/>
              </a:solidFill>
              <a:cs typeface="Times New Roman" pitchFamily="18" charset="0"/>
              <a:sym typeface="Symbol" pitchFamily="18" charset="2"/>
            </a:endParaRPr>
          </a:p>
        </p:txBody>
      </p:sp>
      <p:pic>
        <p:nvPicPr>
          <p:cNvPr id="104454" name="Picture 4"/>
          <p:cNvPicPr>
            <a:picLocks noChangeAspect="1" noChangeArrowheads="1"/>
          </p:cNvPicPr>
          <p:nvPr/>
        </p:nvPicPr>
        <p:blipFill>
          <a:blip r:embed="rId3" cstate="print"/>
          <a:srcRect/>
          <a:stretch>
            <a:fillRect/>
          </a:stretch>
        </p:blipFill>
        <p:spPr bwMode="auto">
          <a:xfrm>
            <a:off x="1295400" y="1828800"/>
            <a:ext cx="6915150" cy="1962150"/>
          </a:xfrm>
          <a:prstGeom prst="rect">
            <a:avLst/>
          </a:prstGeom>
          <a:noFill/>
          <a:ln w="9525">
            <a:noFill/>
            <a:miter lim="800000"/>
            <a:headEnd/>
            <a:tailEnd/>
          </a:ln>
        </p:spPr>
      </p:pic>
      <p:pic>
        <p:nvPicPr>
          <p:cNvPr id="104455" name="Picture 7" descr="http://www.thelovecenter.com/images/book1.jpg"/>
          <p:cNvPicPr>
            <a:picLocks noChangeAspect="1" noChangeArrowheads="1"/>
          </p:cNvPicPr>
          <p:nvPr/>
        </p:nvPicPr>
        <p:blipFill>
          <a:blip r:embed="rId4" cstate="print"/>
          <a:srcRect/>
          <a:stretch>
            <a:fillRect/>
          </a:stretch>
        </p:blipFill>
        <p:spPr bwMode="auto">
          <a:xfrm>
            <a:off x="1001713" y="4419600"/>
            <a:ext cx="1027112" cy="1600200"/>
          </a:xfrm>
          <a:prstGeom prst="rect">
            <a:avLst/>
          </a:prstGeom>
          <a:noFill/>
          <a:ln w="9525">
            <a:noFill/>
            <a:miter lim="800000"/>
            <a:headEnd/>
            <a:tailEnd/>
          </a:ln>
        </p:spPr>
      </p:pic>
      <p:pic>
        <p:nvPicPr>
          <p:cNvPr id="104456" name="Picture 8" descr="http://www.thelovecenter.com/images/book2.jpg"/>
          <p:cNvPicPr>
            <a:picLocks noChangeAspect="1" noChangeArrowheads="1"/>
          </p:cNvPicPr>
          <p:nvPr/>
        </p:nvPicPr>
        <p:blipFill>
          <a:blip r:embed="rId5" cstate="print"/>
          <a:srcRect/>
          <a:stretch>
            <a:fillRect/>
          </a:stretch>
        </p:blipFill>
        <p:spPr bwMode="auto">
          <a:xfrm>
            <a:off x="2428875" y="4419600"/>
            <a:ext cx="1000125" cy="1600200"/>
          </a:xfrm>
          <a:prstGeom prst="rect">
            <a:avLst/>
          </a:prstGeom>
          <a:noFill/>
          <a:ln w="9525">
            <a:noFill/>
            <a:miter lim="800000"/>
            <a:headEnd/>
            <a:tailEnd/>
          </a:ln>
        </p:spPr>
      </p:pic>
      <p:pic>
        <p:nvPicPr>
          <p:cNvPr id="104457" name="Picture 9" descr="http://www.thelovecenter.com/images/book3.jpg"/>
          <p:cNvPicPr>
            <a:picLocks noChangeAspect="1" noChangeArrowheads="1"/>
          </p:cNvPicPr>
          <p:nvPr/>
        </p:nvPicPr>
        <p:blipFill>
          <a:blip r:embed="rId6" cstate="print"/>
          <a:srcRect/>
          <a:stretch>
            <a:fillRect/>
          </a:stretch>
        </p:blipFill>
        <p:spPr bwMode="auto">
          <a:xfrm>
            <a:off x="3914775" y="4495800"/>
            <a:ext cx="1076325" cy="1524000"/>
          </a:xfrm>
          <a:prstGeom prst="rect">
            <a:avLst/>
          </a:prstGeom>
          <a:noFill/>
          <a:ln w="9525">
            <a:noFill/>
            <a:miter lim="800000"/>
            <a:headEnd/>
            <a:tailEnd/>
          </a:ln>
        </p:spPr>
      </p:pic>
      <p:pic>
        <p:nvPicPr>
          <p:cNvPr id="104458" name="Picture 10" descr="http://www.thelovecenter.com/images/book4.jpg"/>
          <p:cNvPicPr>
            <a:picLocks noChangeAspect="1" noChangeArrowheads="1"/>
          </p:cNvPicPr>
          <p:nvPr/>
        </p:nvPicPr>
        <p:blipFill>
          <a:blip r:embed="rId7" cstate="print"/>
          <a:srcRect/>
          <a:stretch>
            <a:fillRect/>
          </a:stretch>
        </p:blipFill>
        <p:spPr bwMode="auto">
          <a:xfrm>
            <a:off x="5562600" y="4419600"/>
            <a:ext cx="1114425" cy="1585913"/>
          </a:xfrm>
          <a:prstGeom prst="rect">
            <a:avLst/>
          </a:prstGeom>
          <a:noFill/>
          <a:ln w="9525">
            <a:noFill/>
            <a:miter lim="800000"/>
            <a:headEnd/>
            <a:tailEnd/>
          </a:ln>
        </p:spPr>
      </p:pic>
      <p:pic>
        <p:nvPicPr>
          <p:cNvPr id="104459" name="Picture 11" descr="http://www.thelovecenter.com/images/book5.jpg"/>
          <p:cNvPicPr>
            <a:picLocks noChangeAspect="1" noChangeArrowheads="1"/>
          </p:cNvPicPr>
          <p:nvPr/>
        </p:nvPicPr>
        <p:blipFill>
          <a:blip r:embed="rId8" cstate="print"/>
          <a:srcRect/>
          <a:stretch>
            <a:fillRect/>
          </a:stretch>
        </p:blipFill>
        <p:spPr bwMode="auto">
          <a:xfrm>
            <a:off x="7010400" y="4495800"/>
            <a:ext cx="1462088" cy="1371600"/>
          </a:xfrm>
          <a:prstGeom prst="rect">
            <a:avLst/>
          </a:prstGeom>
          <a:noFill/>
          <a:ln w="9525">
            <a:noFill/>
            <a:miter lim="800000"/>
            <a:headEnd/>
            <a:tailEnd/>
          </a:ln>
        </p:spPr>
      </p:pic>
      <p:sp>
        <p:nvSpPr>
          <p:cNvPr id="104460" name="TextBox 11"/>
          <p:cNvSpPr txBox="1">
            <a:spLocks noChangeArrowheads="1"/>
          </p:cNvSpPr>
          <p:nvPr/>
        </p:nvSpPr>
        <p:spPr bwMode="auto">
          <a:xfrm>
            <a:off x="3048000" y="6172200"/>
            <a:ext cx="2895600" cy="461963"/>
          </a:xfrm>
          <a:prstGeom prst="rect">
            <a:avLst/>
          </a:prstGeom>
          <a:noFill/>
          <a:ln w="9525">
            <a:noFill/>
            <a:miter lim="800000"/>
            <a:headEnd/>
            <a:tailEnd/>
          </a:ln>
        </p:spPr>
        <p:txBody>
          <a:bodyPr>
            <a:spAutoFit/>
          </a:bodyPr>
          <a:lstStyle/>
          <a:p>
            <a:r>
              <a:rPr lang="en-US" sz="2000">
                <a:hlinkClick r:id="rId9"/>
              </a:rPr>
              <a:t>www.TheLoveCenter.com</a:t>
            </a:r>
            <a:r>
              <a:rPr lang="en-US"/>
              <a:t> </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050"/>
          <p:cNvSpPr>
            <a:spLocks noGrp="1" noChangeArrowheads="1"/>
          </p:cNvSpPr>
          <p:nvPr>
            <p:ph type="title"/>
          </p:nvPr>
        </p:nvSpPr>
        <p:spPr>
          <a:xfrm>
            <a:off x="990600" y="1981200"/>
            <a:ext cx="8153400" cy="1143000"/>
          </a:xfrm>
        </p:spPr>
        <p:txBody>
          <a:bodyPr/>
          <a:lstStyle/>
          <a:p>
            <a:pPr algn="l" eaLnBrk="1" hangingPunct="1">
              <a:defRPr/>
            </a:pP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3600" b="1" smtClean="0"/>
              <a:t/>
            </a:r>
            <a:br>
              <a:rPr lang="en-US" sz="3600" b="1" smtClean="0"/>
            </a:br>
            <a:r>
              <a:rPr lang="en-US" sz="1200" smtClean="0">
                <a:solidFill>
                  <a:srgbClr val="000099"/>
                </a:solidFill>
                <a:effectLst/>
                <a:cs typeface="Times New Roman" pitchFamily="18" charset="0"/>
                <a:sym typeface="Symbol" pitchFamily="18" charset="2"/>
              </a:rPr>
              <a:t/>
            </a:r>
            <a:br>
              <a:rPr lang="en-US" sz="1200" smtClean="0">
                <a:solidFill>
                  <a:srgbClr val="000099"/>
                </a:solidFill>
                <a:effectLst/>
                <a:cs typeface="Times New Roman" pitchFamily="18" charset="0"/>
                <a:sym typeface="Symbol" pitchFamily="18" charset="2"/>
              </a:rPr>
            </a:br>
            <a:endParaRPr lang="en-US" sz="2400" b="1" smtClean="0">
              <a:solidFill>
                <a:srgbClr val="000099"/>
              </a:solidFill>
              <a:effectLst/>
            </a:endParaRPr>
          </a:p>
        </p:txBody>
      </p:sp>
      <p:sp>
        <p:nvSpPr>
          <p:cNvPr id="105475" name="Rectangle 2051"/>
          <p:cNvSpPr>
            <a:spLocks noGrp="1" noChangeArrowheads="1"/>
          </p:cNvSpPr>
          <p:nvPr>
            <p:ph type="body" idx="1"/>
          </p:nvPr>
        </p:nvSpPr>
        <p:spPr>
          <a:xfrm>
            <a:off x="381000" y="1600200"/>
            <a:ext cx="8763000" cy="5029200"/>
          </a:xfrm>
        </p:spPr>
        <p:txBody>
          <a:bodyPr/>
          <a:lstStyle/>
          <a:p>
            <a:endParaRPr lang="en-US" b="1" smtClean="0"/>
          </a:p>
          <a:p>
            <a:endParaRPr lang="en-US" b="1" smtClean="0"/>
          </a:p>
          <a:p>
            <a:endParaRPr lang="en-US" b="1" smtClean="0"/>
          </a:p>
          <a:p>
            <a:pPr algn="ctr">
              <a:buFontTx/>
              <a:buNone/>
            </a:pPr>
            <a:r>
              <a:rPr lang="en-US" sz="2400" b="1" smtClean="0"/>
              <a:t/>
            </a:r>
            <a:br>
              <a:rPr lang="en-US" sz="2400" b="1" smtClean="0"/>
            </a:br>
            <a:r>
              <a:rPr lang="en-US" sz="2800" b="1" smtClean="0">
                <a:solidFill>
                  <a:srgbClr val="000099"/>
                </a:solidFill>
              </a:rPr>
              <a:t>Awakening the Leader Within Workshop     </a:t>
            </a:r>
            <a:br>
              <a:rPr lang="en-US" sz="2800" b="1" smtClean="0">
                <a:solidFill>
                  <a:srgbClr val="000099"/>
                </a:solidFill>
              </a:rPr>
            </a:br>
            <a:r>
              <a:rPr lang="en-US" sz="2800" b="1" smtClean="0">
                <a:solidFill>
                  <a:srgbClr val="000099"/>
                </a:solidFill>
              </a:rPr>
              <a:t>Healing Our Planet Workshop</a:t>
            </a:r>
            <a:endParaRPr lang="en-US" sz="2800" smtClean="0">
              <a:solidFill>
                <a:srgbClr val="000099"/>
              </a:solidFill>
            </a:endParaRPr>
          </a:p>
          <a:p>
            <a:pPr>
              <a:buFontTx/>
              <a:buNone/>
            </a:pPr>
            <a:endParaRPr lang="en-US" b="1" smtClean="0"/>
          </a:p>
          <a:p>
            <a:pPr>
              <a:buFontTx/>
              <a:buNone/>
            </a:pPr>
            <a:endParaRPr lang="en-US" b="1" smtClean="0"/>
          </a:p>
          <a:p>
            <a:pPr>
              <a:buFontTx/>
              <a:buNone/>
            </a:pPr>
            <a:endParaRPr lang="en-US" b="1" smtClean="0"/>
          </a:p>
          <a:p>
            <a:pPr>
              <a:buFontTx/>
              <a:buNone/>
            </a:pPr>
            <a:endParaRPr lang="en-US" b="1" smtClean="0"/>
          </a:p>
          <a:p>
            <a:pPr>
              <a:buFontTx/>
              <a:buNone/>
            </a:pPr>
            <a:endParaRPr lang="en-US" smtClean="0"/>
          </a:p>
        </p:txBody>
      </p:sp>
      <p:sp>
        <p:nvSpPr>
          <p:cNvPr id="105476" name="Text Box 2052"/>
          <p:cNvSpPr txBox="1">
            <a:spLocks noChangeArrowheads="1"/>
          </p:cNvSpPr>
          <p:nvPr/>
        </p:nvSpPr>
        <p:spPr bwMode="auto">
          <a:xfrm flipH="1">
            <a:off x="1447800" y="5181600"/>
            <a:ext cx="60325" cy="461963"/>
          </a:xfrm>
          <a:prstGeom prst="rect">
            <a:avLst/>
          </a:prstGeom>
          <a:noFill/>
          <a:ln w="9525">
            <a:noFill/>
            <a:miter lim="800000"/>
            <a:headEnd/>
            <a:tailEnd/>
          </a:ln>
        </p:spPr>
        <p:txBody>
          <a:bodyPr>
            <a:spAutoFit/>
          </a:bodyPr>
          <a:lstStyle/>
          <a:p>
            <a:endParaRPr lang="en-US"/>
          </a:p>
        </p:txBody>
      </p:sp>
      <p:sp>
        <p:nvSpPr>
          <p:cNvPr id="105477" name="Text Box 2053"/>
          <p:cNvSpPr txBox="1">
            <a:spLocks noChangeArrowheads="1"/>
          </p:cNvSpPr>
          <p:nvPr/>
        </p:nvSpPr>
        <p:spPr bwMode="auto">
          <a:xfrm>
            <a:off x="838200" y="304800"/>
            <a:ext cx="8458200" cy="1323975"/>
          </a:xfrm>
          <a:prstGeom prst="rect">
            <a:avLst/>
          </a:prstGeom>
          <a:noFill/>
          <a:ln w="9525">
            <a:noFill/>
            <a:miter lim="800000"/>
            <a:headEnd/>
            <a:tailEnd/>
          </a:ln>
        </p:spPr>
        <p:txBody>
          <a:bodyPr>
            <a:spAutoFit/>
          </a:bodyPr>
          <a:lstStyle/>
          <a:p>
            <a:pPr algn="ctr"/>
            <a:r>
              <a:rPr lang="en-US" sz="4000" b="1">
                <a:solidFill>
                  <a:srgbClr val="000066"/>
                </a:solidFill>
                <a:cs typeface="Times New Roman" pitchFamily="18" charset="0"/>
              </a:rPr>
              <a:t>  Future Events with Dr. Emmett Miller of The Light Institute</a:t>
            </a:r>
            <a:endParaRPr lang="en-US" sz="3600" b="1">
              <a:solidFill>
                <a:srgbClr val="000099"/>
              </a:solidFill>
              <a:cs typeface="Times New Roman" pitchFamily="18" charset="0"/>
              <a:sym typeface="Symbol" pitchFamily="18" charset="2"/>
            </a:endParaRPr>
          </a:p>
        </p:txBody>
      </p:sp>
      <p:pic>
        <p:nvPicPr>
          <p:cNvPr id="105478" name="Picture 2"/>
          <p:cNvPicPr>
            <a:picLocks noChangeAspect="1" noChangeArrowheads="1"/>
          </p:cNvPicPr>
          <p:nvPr/>
        </p:nvPicPr>
        <p:blipFill>
          <a:blip r:embed="rId3" cstate="print"/>
          <a:srcRect/>
          <a:stretch>
            <a:fillRect/>
          </a:stretch>
        </p:blipFill>
        <p:spPr bwMode="auto">
          <a:xfrm>
            <a:off x="228600" y="1828800"/>
            <a:ext cx="1362075" cy="2047875"/>
          </a:xfrm>
          <a:prstGeom prst="rect">
            <a:avLst/>
          </a:prstGeom>
          <a:noFill/>
          <a:ln w="9525">
            <a:noFill/>
            <a:miter lim="800000"/>
            <a:headEnd/>
            <a:tailEnd/>
          </a:ln>
        </p:spPr>
      </p:pic>
      <p:pic>
        <p:nvPicPr>
          <p:cNvPr id="105479" name="Picture 3"/>
          <p:cNvPicPr>
            <a:picLocks noChangeAspect="1" noChangeArrowheads="1"/>
          </p:cNvPicPr>
          <p:nvPr/>
        </p:nvPicPr>
        <p:blipFill>
          <a:blip r:embed="rId4" cstate="print"/>
          <a:srcRect/>
          <a:stretch>
            <a:fillRect/>
          </a:stretch>
        </p:blipFill>
        <p:spPr bwMode="auto">
          <a:xfrm>
            <a:off x="2133600" y="1905000"/>
            <a:ext cx="6364288" cy="1600200"/>
          </a:xfrm>
          <a:prstGeom prst="rect">
            <a:avLst/>
          </a:prstGeom>
          <a:noFill/>
          <a:ln w="9525">
            <a:noFill/>
            <a:miter lim="800000"/>
            <a:headEnd/>
            <a:tailEnd/>
          </a:ln>
        </p:spPr>
      </p:pic>
      <p:pic>
        <p:nvPicPr>
          <p:cNvPr id="105480" name="Picture 4" descr="http://www.thelightinstitute.com/Inner%20Leader%20FLAT%20copy.jpg"/>
          <p:cNvPicPr>
            <a:picLocks noChangeAspect="1" noChangeArrowheads="1"/>
          </p:cNvPicPr>
          <p:nvPr/>
        </p:nvPicPr>
        <p:blipFill>
          <a:blip r:embed="rId5" r:link="rId6" cstate="print"/>
          <a:srcRect/>
          <a:stretch>
            <a:fillRect/>
          </a:stretch>
        </p:blipFill>
        <p:spPr bwMode="auto">
          <a:xfrm>
            <a:off x="1828800" y="4800600"/>
            <a:ext cx="1485900" cy="1514475"/>
          </a:xfrm>
          <a:prstGeom prst="rect">
            <a:avLst/>
          </a:prstGeom>
          <a:noFill/>
          <a:ln w="9525">
            <a:noFill/>
            <a:miter lim="800000"/>
            <a:headEnd/>
            <a:tailEnd/>
          </a:ln>
        </p:spPr>
      </p:pic>
      <p:pic>
        <p:nvPicPr>
          <p:cNvPr id="105481" name="Picture 5" descr="http://www.thelightinstitute.com/1gu30f8p936jo.jpg"/>
          <p:cNvPicPr>
            <a:picLocks noChangeAspect="1" noChangeArrowheads="1"/>
          </p:cNvPicPr>
          <p:nvPr/>
        </p:nvPicPr>
        <p:blipFill>
          <a:blip r:embed="rId7" r:link="rId8" cstate="print"/>
          <a:srcRect/>
          <a:stretch>
            <a:fillRect/>
          </a:stretch>
        </p:blipFill>
        <p:spPr bwMode="auto">
          <a:xfrm>
            <a:off x="3505200" y="4800600"/>
            <a:ext cx="1504950" cy="1533525"/>
          </a:xfrm>
          <a:prstGeom prst="rect">
            <a:avLst/>
          </a:prstGeom>
          <a:noFill/>
          <a:ln w="9525">
            <a:noFill/>
            <a:miter lim="800000"/>
            <a:headEnd/>
            <a:tailEnd/>
          </a:ln>
        </p:spPr>
      </p:pic>
      <p:pic>
        <p:nvPicPr>
          <p:cNvPr id="105482" name="Picture 6" descr="http://www.thelightinstitute.com/Healing%20Journey%20%20ph1-1%20copy.jpg"/>
          <p:cNvPicPr>
            <a:picLocks noChangeAspect="1" noChangeArrowheads="1"/>
          </p:cNvPicPr>
          <p:nvPr/>
        </p:nvPicPr>
        <p:blipFill>
          <a:blip r:embed="rId9" r:link="rId10" cstate="print"/>
          <a:srcRect/>
          <a:stretch>
            <a:fillRect/>
          </a:stretch>
        </p:blipFill>
        <p:spPr bwMode="auto">
          <a:xfrm>
            <a:off x="5029200" y="4648200"/>
            <a:ext cx="1838325" cy="1857375"/>
          </a:xfrm>
          <a:prstGeom prst="rect">
            <a:avLst/>
          </a:prstGeom>
          <a:noFill/>
          <a:ln w="9525">
            <a:noFill/>
            <a:miter lim="800000"/>
            <a:headEnd/>
            <a:tailEnd/>
          </a:ln>
        </p:spPr>
      </p:pic>
      <p:pic>
        <p:nvPicPr>
          <p:cNvPr id="105483" name="Picture 7" descr="http://www.thelightinstitute.com/Letting%20Go%20of%20Stress.jpg"/>
          <p:cNvPicPr>
            <a:picLocks noChangeAspect="1" noChangeArrowheads="1"/>
          </p:cNvPicPr>
          <p:nvPr/>
        </p:nvPicPr>
        <p:blipFill>
          <a:blip r:embed="rId11" r:link="rId12" cstate="print"/>
          <a:srcRect/>
          <a:stretch>
            <a:fillRect/>
          </a:stretch>
        </p:blipFill>
        <p:spPr bwMode="auto">
          <a:xfrm>
            <a:off x="6934200" y="4800600"/>
            <a:ext cx="1666875" cy="1504950"/>
          </a:xfrm>
          <a:prstGeom prst="rect">
            <a:avLst/>
          </a:prstGeom>
          <a:noFill/>
          <a:ln w="9525">
            <a:noFill/>
            <a:miter lim="800000"/>
            <a:headEnd/>
            <a:tailEnd/>
          </a:ln>
        </p:spPr>
      </p:pic>
      <p:pic>
        <p:nvPicPr>
          <p:cNvPr id="105484" name="Picture 8" descr="http://www.thelightinstitute.com/Personal%20Exce%2010-26%20a%20copy.jpg"/>
          <p:cNvPicPr>
            <a:picLocks noChangeAspect="1" noChangeArrowheads="1"/>
          </p:cNvPicPr>
          <p:nvPr/>
        </p:nvPicPr>
        <p:blipFill>
          <a:blip r:embed="rId13" r:link="rId14" cstate="print"/>
          <a:srcRect/>
          <a:stretch>
            <a:fillRect/>
          </a:stretch>
        </p:blipFill>
        <p:spPr bwMode="auto">
          <a:xfrm>
            <a:off x="381000" y="4724400"/>
            <a:ext cx="1219200" cy="1738313"/>
          </a:xfrm>
          <a:prstGeom prst="rect">
            <a:avLst/>
          </a:prstGeom>
          <a:noFill/>
          <a:ln w="9525">
            <a:noFill/>
            <a:miter lim="800000"/>
            <a:headEnd/>
            <a:tailEnd/>
          </a:ln>
        </p:spPr>
      </p:pic>
      <p:sp>
        <p:nvSpPr>
          <p:cNvPr id="105485" name="TextBox 12"/>
          <p:cNvSpPr txBox="1">
            <a:spLocks noChangeArrowheads="1"/>
          </p:cNvSpPr>
          <p:nvPr/>
        </p:nvSpPr>
        <p:spPr bwMode="auto">
          <a:xfrm>
            <a:off x="2819400" y="6396038"/>
            <a:ext cx="4419600" cy="461962"/>
          </a:xfrm>
          <a:prstGeom prst="rect">
            <a:avLst/>
          </a:prstGeom>
          <a:noFill/>
          <a:ln w="9525">
            <a:noFill/>
            <a:miter lim="800000"/>
            <a:headEnd/>
            <a:tailEnd/>
          </a:ln>
        </p:spPr>
        <p:txBody>
          <a:bodyPr>
            <a:spAutoFit/>
          </a:bodyPr>
          <a:lstStyle/>
          <a:p>
            <a:r>
              <a:rPr lang="en-US" sz="2000">
                <a:hlinkClick r:id="rId15"/>
              </a:rPr>
              <a:t>www.TheLightInstitute.com</a:t>
            </a:r>
            <a:r>
              <a:rPr lang="en-US"/>
              <a:t>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Glowing puzzle pieces design template</Template>
  <TotalTime>4975</TotalTime>
  <Words>6946</Words>
  <Application>Microsoft Office PowerPoint</Application>
  <PresentationFormat>On-screen Show (4:3)</PresentationFormat>
  <Paragraphs>1033</Paragraphs>
  <Slides>122</Slides>
  <Notes>122</Notes>
  <HiddenSlides>0</HiddenSlides>
  <MMClips>0</MMClips>
  <ScaleCrop>false</ScaleCrop>
  <HeadingPairs>
    <vt:vector size="4" baseType="variant">
      <vt:variant>
        <vt:lpstr>Theme</vt:lpstr>
      </vt:variant>
      <vt:variant>
        <vt:i4>1</vt:i4>
      </vt:variant>
      <vt:variant>
        <vt:lpstr>Slide Titles</vt:lpstr>
      </vt:variant>
      <vt:variant>
        <vt:i4>122</vt:i4>
      </vt:variant>
    </vt:vector>
  </HeadingPairs>
  <TitlesOfParts>
    <vt:vector size="123" baseType="lpstr">
      <vt:lpstr>Default Design</vt:lpstr>
      <vt:lpstr>       </vt:lpstr>
      <vt:lpstr>       </vt:lpstr>
      <vt:lpstr>       </vt:lpstr>
      <vt:lpstr>       </vt:lpstr>
      <vt:lpstr>       </vt:lpstr>
      <vt:lpstr>        Positive Mental Attitude Goal Oriented Self Motivated Effective Time Management Effective Money Management     </vt:lpstr>
      <vt:lpstr>       </vt:lpstr>
      <vt:lpstr>       </vt:lpstr>
      <vt:lpstr>       </vt:lpstr>
      <vt:lpstr>       </vt:lpstr>
      <vt:lpstr>       </vt:lpstr>
      <vt:lpstr>       </vt:lpstr>
      <vt:lpstr>       </vt:lpstr>
      <vt:lpstr>       </vt:lpstr>
      <vt:lpstr>       </vt:lpstr>
      <vt:lpstr>    </vt:lpstr>
      <vt:lpstr>       </vt:lpstr>
      <vt:lpstr>       </vt:lpstr>
      <vt:lpstr>Motivision™</vt:lpstr>
      <vt:lpstr>Motivision™</vt:lpstr>
      <vt:lpstr>Motivision™</vt:lpstr>
      <vt:lpstr>Motivision™</vt:lpstr>
      <vt:lpstr>Motivision™</vt:lpstr>
      <vt:lpstr> </vt:lpstr>
      <vt:lpstr>Motivision™</vt:lpstr>
      <vt:lpstr>Motivision™</vt:lpstr>
      <vt:lpstr>Motivision™</vt:lpstr>
      <vt:lpstr>Motivision™</vt:lpstr>
      <vt:lpstr>Motivision™</vt:lpstr>
      <vt:lpstr>Motivision™</vt:lpstr>
      <vt:lpstr>Motivision™</vt:lpstr>
      <vt:lpstr>Motivision™</vt:lpstr>
      <vt:lpstr>Motivision™</vt:lpstr>
      <vt:lpstr>Motivision™</vt:lpstr>
      <vt:lpstr>Motivision™</vt:lpstr>
      <vt:lpstr>Motivision™</vt:lpstr>
      <vt:lpstr>Motivision™</vt:lpstr>
      <vt:lpstr>Motivision™</vt:lpstr>
      <vt:lpstr>Motivision™</vt:lpstr>
      <vt:lpstr>Motivision™</vt:lpstr>
      <vt:lpstr>Motivision™</vt:lpstr>
      <vt:lpstr>Motivision™</vt:lpstr>
      <vt:lpstr>Motivision™</vt:lpstr>
      <vt:lpstr>Motivision™</vt:lpstr>
      <vt:lpstr>       </vt:lpstr>
      <vt:lpstr>       </vt:lpstr>
      <vt:lpstr>OUTCOME SUCCESS MAP</vt:lpstr>
      <vt:lpstr>OUTCOME SUCCESS MAP</vt:lpstr>
      <vt:lpstr>OUTCOME SUCCESS MAP</vt:lpstr>
      <vt:lpstr>OUTCOME SUCCESS MAP</vt:lpstr>
      <vt:lpstr>  Golden Bridge Exercise Adapted from      Helping Heaven Happen by Donald Curtis   </vt:lpstr>
      <vt:lpstr>       </vt:lpstr>
      <vt:lpstr>       </vt:lpstr>
      <vt:lpstr>       </vt:lpstr>
      <vt:lpstr>       </vt:lpstr>
      <vt:lpstr>       </vt:lpstr>
      <vt:lpstr> Six Steps In Fulfilling   Your Ultimate Destiny  </vt:lpstr>
      <vt:lpstr>Slide 58</vt:lpstr>
      <vt:lpstr>       </vt:lpstr>
      <vt:lpstr> Ultimate Destiny Wheel of Life</vt:lpstr>
      <vt:lpstr>Prioritize the Areas of Life</vt:lpstr>
      <vt:lpstr> Ultimate Destiny Wheel of Life</vt:lpstr>
      <vt:lpstr>Is your wheel balanced?  Would it roll?</vt:lpstr>
      <vt:lpstr>       </vt:lpstr>
      <vt:lpstr>       </vt:lpstr>
      <vt:lpstr>What don’t you want in this area?</vt:lpstr>
      <vt:lpstr>What do you want in this area?</vt:lpstr>
      <vt:lpstr>What are the ultimate possibilities?</vt:lpstr>
      <vt:lpstr>How will you feel when you  have all you want in this area?</vt:lpstr>
      <vt:lpstr>See, Feel, Believe and Trust! </vt:lpstr>
      <vt:lpstr>How Will You Nurture  Your Heart’s Desires?</vt:lpstr>
      <vt:lpstr> What Priority Goals Will You Set?</vt:lpstr>
      <vt:lpstr>       </vt:lpstr>
      <vt:lpstr>What Obstacles and Hurdles  Will You Need to Overcome?</vt:lpstr>
      <vt:lpstr>Never “Throw in the Towel”</vt:lpstr>
      <vt:lpstr>Who Will Be Your Coaches,    Mentors and Mastermind Partners?</vt:lpstr>
      <vt:lpstr>  Who Will Be Your Cheerleaders?</vt:lpstr>
      <vt:lpstr> What Action Steps Can You Take?</vt:lpstr>
      <vt:lpstr>   What Affirmations Could You Use?</vt:lpstr>
      <vt:lpstr>What Visual Images Will Help You Remember and Realize Your Vision?</vt:lpstr>
      <vt:lpstr>Transfer Your Priority Goals to the Master Goals Sheet</vt:lpstr>
      <vt:lpstr> Review Your Goals Frequently and Enjoy the Feelings You Will Feel!</vt:lpstr>
      <vt:lpstr>Practice Meditation and Prayer</vt:lpstr>
      <vt:lpstr>Radiate Gratitude! Be Grateful In  All Things to Attract Your Desires!</vt:lpstr>
      <vt:lpstr>Helping individuals, organizations and communities realize more of their inherent potential in conscious and sustainable ways that expand the circle of success and foster betterment for humanity and earth stewardship.</vt:lpstr>
      <vt:lpstr> </vt:lpstr>
      <vt:lpstr>Ultimate Destiny’s Ultimate Vision</vt:lpstr>
      <vt:lpstr> Ultimate Destiny Helps  Shift Consciousness From:  </vt:lpstr>
      <vt:lpstr> Ultimate Destiny of Humankind,  The Ultimate Frontier!  </vt:lpstr>
      <vt:lpstr>Ultimate Destiny Proprietary Programs </vt:lpstr>
      <vt:lpstr>   Primary Distribution Network </vt:lpstr>
      <vt:lpstr>Outcomes and Results</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We invite your participation  in whatever way best serves you! </vt:lpstr>
      <vt:lpstr>       </vt:lpstr>
    </vt:vector>
  </TitlesOfParts>
  <Company>iFULL Enterprises,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Debra Malmos</dc:creator>
  <cp:lastModifiedBy>Administrator</cp:lastModifiedBy>
  <cp:revision>552</cp:revision>
  <dcterms:created xsi:type="dcterms:W3CDTF">2001-03-31T20:24:12Z</dcterms:created>
  <dcterms:modified xsi:type="dcterms:W3CDTF">2010-06-28T05:59:16Z</dcterms:modified>
</cp:coreProperties>
</file>